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60.xml" ContentType="application/inkml+xml"/>
  <Override PartName="/ppt/ink/ink59.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82" r:id="rId14"/>
    <p:sldId id="268" r:id="rId15"/>
    <p:sldId id="269" r:id="rId16"/>
    <p:sldId id="271" r:id="rId17"/>
    <p:sldId id="272" r:id="rId18"/>
    <p:sldId id="273" r:id="rId19"/>
    <p:sldId id="274" r:id="rId20"/>
    <p:sldId id="280" r:id="rId21"/>
    <p:sldId id="291" r:id="rId22"/>
    <p:sldId id="292" r:id="rId23"/>
    <p:sldId id="296" r:id="rId24"/>
    <p:sldId id="297" r:id="rId25"/>
    <p:sldId id="275" r:id="rId26"/>
    <p:sldId id="276" r:id="rId27"/>
    <p:sldId id="277" r:id="rId28"/>
    <p:sldId id="278" r:id="rId29"/>
    <p:sldId id="270" r:id="rId30"/>
    <p:sldId id="283" r:id="rId31"/>
    <p:sldId id="284" r:id="rId32"/>
    <p:sldId id="279" r:id="rId33"/>
    <p:sldId id="281" r:id="rId34"/>
    <p:sldId id="285" r:id="rId35"/>
    <p:sldId id="286" r:id="rId36"/>
    <p:sldId id="287" r:id="rId37"/>
    <p:sldId id="288" r:id="rId38"/>
    <p:sldId id="289" r:id="rId39"/>
    <p:sldId id="301" r:id="rId40"/>
    <p:sldId id="302" r:id="rId41"/>
    <p:sldId id="304" r:id="rId42"/>
    <p:sldId id="305" r:id="rId43"/>
    <p:sldId id="306" r:id="rId44"/>
    <p:sldId id="300" r:id="rId45"/>
    <p:sldId id="307" r:id="rId46"/>
    <p:sldId id="308" r:id="rId47"/>
    <p:sldId id="309" r:id="rId48"/>
    <p:sldId id="310" r:id="rId49"/>
    <p:sldId id="311" r:id="rId50"/>
    <p:sldId id="312" r:id="rId51"/>
    <p:sldId id="315" r:id="rId52"/>
    <p:sldId id="316" r:id="rId53"/>
    <p:sldId id="317" r:id="rId54"/>
    <p:sldId id="318" r:id="rId55"/>
    <p:sldId id="319" r:id="rId56"/>
    <p:sldId id="320" r:id="rId57"/>
    <p:sldId id="321" r:id="rId58"/>
    <p:sldId id="322" r:id="rId59"/>
    <p:sldId id="323" r:id="rId60"/>
    <p:sldId id="350" r:id="rId61"/>
    <p:sldId id="325" r:id="rId62"/>
    <p:sldId id="324" r:id="rId63"/>
    <p:sldId id="326" r:id="rId64"/>
    <p:sldId id="327" r:id="rId65"/>
    <p:sldId id="328" r:id="rId66"/>
    <p:sldId id="329" r:id="rId67"/>
    <p:sldId id="331" r:id="rId68"/>
    <p:sldId id="330"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7" r:id="rId84"/>
    <p:sldId id="346" r:id="rId85"/>
    <p:sldId id="34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BD0F74-9951-6FE5-AD0D-A3D10109378E}" v="413" dt="2023-03-09T09:10:48.329"/>
    <p1510:client id="{3141EE44-1A33-B815-A00B-B0DEF09C402F}" v="151" dt="2023-03-10T03:52:07.032"/>
    <p1510:client id="{3A7F3F1E-3770-E9BE-0BA9-4E8743504CCF}" v="128" dt="2023-03-10T03:00:53.494"/>
    <p1510:client id="{53ED2ADC-0ACA-3FA9-CD74-648A6C5D21F7}" v="117" dt="2023-03-09T07:28:57.831"/>
    <p1510:client id="{83C10A77-F97D-8410-B51F-569F6BB89822}" v="286" dt="2023-03-09T04:25:24.047"/>
    <p1510:client id="{8F3065EF-48F1-D2F6-F45A-E41F761E4ECC}" v="266" dt="2023-03-09T07:23:11.213"/>
    <p1510:client id="{E5CE691B-D8FC-8497-BB52-54027E64D797}" v="606" dt="2023-03-10T02:29:13.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95" Type="http://schemas.openxmlformats.org/officeDocument/2006/relationships/customXml" Target="../customXml/item3.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07:36.462"/>
    </inkml:context>
    <inkml:brush xml:id="br0">
      <inkml:brushProperty name="width" value="0.35" units="cm"/>
      <inkml:brushProperty name="height" value="0.35" units="cm"/>
      <inkml:brushProperty name="color" value="#FFFFFF"/>
    </inkml:brush>
  </inkml:definitions>
  <inkml:trace contextRef="#ctx0" brushRef="#br0">18592 15211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19"/>
    </inkml:context>
    <inkml:brush xml:id="br0">
      <inkml:brushProperty name="width" value="0.1" units="cm"/>
      <inkml:brushProperty name="height" value="0.1" units="cm"/>
      <inkml:brushProperty name="color" value="#E71224"/>
    </inkml:brush>
  </inkml:definitions>
  <inkml:trace contextRef="#ctx0" brushRef="#br0">9591 5686 16383 0 0,'0'9'0'0'0,"-4"8"0"0"0,-2 9 0 0 0,0 5 0 0 0,2 2 0 0 0,-4 0 0 0 0,0-1 0 0 0,1-2 0 0 0,2-1 0 0 0,2-2 0 0 0,-4-4 0 0 0,1-3 0 0 0,-5 5 0 0 0,1 7 0 0 0,-3 3 0 0 0,0-1 0 0 0,4-1 0 0 0,2-1 0 0 0,-2 2 0 0 0,-3 4 0 0 0,-1 1 0 0 0,3-2 0 0 0,2-3 0 0 0,4-3 0 0 0,-4-1 0 0 0,1-3 0 0 0,2 0 0 0 0,-4-5 0 0 0,0-2 0 0 0,2 0 0 0 0,2 1 0 0 0,1 2 0 0 0,-2 1 0 0 0,-1 2 0 0 0,1 0 0 0 0,2 0 0 0 0,-3-4 0 0 0,-1-1 0 0 0,2 0 0 0 0,1 1 0 0 0,2 1 0 0 0,-4 2 0 0 0,1-4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0"/>
    </inkml:context>
    <inkml:brush xml:id="br0">
      <inkml:brushProperty name="width" value="0.1" units="cm"/>
      <inkml:brushProperty name="height" value="0.1" units="cm"/>
      <inkml:brushProperty name="color" value="#E71224"/>
    </inkml:brush>
  </inkml:definitions>
  <inkml:trace contextRef="#ctx0" brushRef="#br0">12517 5921 16383 0 0,'0'5'0'0'0,"-5"5"0"0"0,-1 7 0 0 0,-4-1 0 0 0,-1 2 0 0 0,2 2 0 0 0,3 3 0 0 0,1 1 0 0 0,-2-3 0 0 0,0 0 0 0 0,1 0 0 0 0,2 1 0 0 0,1 2 0 0 0,-3 0 0 0 0,-5-2 0 0 0,-1 2 0 0 0,2 3 0 0 0,-2-4 0 0 0,1-1 0 0 0,2 5 0 0 0,-1-2 0 0 0,0-2 0 0 0,3 1 0 0 0,-3 0 0 0 0,-3-3 0 0 0,-1-2 0 0 0,3 6 0 0 0,-1-2 0 0 0,1 0 0 0 0,3 0 0 0 0,2 2 0 0 0,-2-5 0 0 0,1 0 0 0 0,-4 0 0 0 0,-4 6 0 0 0,-4-1 0 0 0,1-1 0 0 0,4 1 0 0 0,0 0 0 0 0,-3 0 0 0 0,-2 1 0 0 0,1 0 0 0 0,5-4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1"/>
    </inkml:context>
    <inkml:brush xml:id="br0">
      <inkml:brushProperty name="width" value="0.1" units="cm"/>
      <inkml:brushProperty name="height" value="0.1" units="cm"/>
      <inkml:brushProperty name="color" value="#E71224"/>
    </inkml:brush>
  </inkml:definitions>
  <inkml:trace contextRef="#ctx0" brushRef="#br0">15089 5951 16383 0 0,'-4'4'0'0'0,"-7"2"0"0"0,0 5 0 0 0,-4-1 0 0 0,1 4 0 0 0,-1 3 0 0 0,1 8 0 0 0,-1 4 0 0 0,-3 6 0 0 0,2 2 0 0 0,0 4 0 0 0,1 3 0 0 0,0-1 0 0 0,-3 1 0 0 0,-2 3 0 0 0,-3-3 0 0 0,3-5 0 0 0,5-3 0 0 0,0-4 0 0 0,3-3 0 0 0,4-2 0 0 0,-2-1 0 0 0,-4 9 0 0 0,1 2 0 0 0,-2 0 0 0 0,-2-2 0 0 0,0 2 0 0 0,4 0 0 0 0,0-3 0 0 0,-3-2 0 0 0,2-2 0 0 0,3-2 0 0 0,-2-1 0 0 0,-2 4 0 0 0,1 1 0 0 0,3 0 0 0 0,-1-6 0 0 0,1-3 0 0 0,-1 0 0 0 0,0-5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2"/>
    </inkml:context>
    <inkml:brush xml:id="br0">
      <inkml:brushProperty name="width" value="0.1" units="cm"/>
      <inkml:brushProperty name="height" value="0.1" units="cm"/>
      <inkml:brushProperty name="color" value="#E71224"/>
    </inkml:brush>
  </inkml:definitions>
  <inkml:trace contextRef="#ctx0" brushRef="#br0">6828 8391 16383 0 0,'-4'0'0'0'0,"-7"9"0"0"0,-5 7 0 0 0,0 6 0 0 0,-2 4 0 0 0,2 1 0 0 0,4 1 0 0 0,-1 0 0 0 0,2 0 0 0 0,-1 0 0 0 0,-4-1 0 0 0,1 0 0 0 0,-1 0 0 0 0,2-1 0 0 0,3 1 0 0 0,4-1 0 0 0,-2 5 0 0 0,-3 1 0 0 0,0 0 0 0 0,2-1 0 0 0,-2-1 0 0 0,1-1 0 0 0,-2-2 0 0 0,-3 5 0 0 0,1 0 0 0 0,3 0 0 0 0,-1-1 0 0 0,-2-2 0 0 0,-4 4 0 0 0,2 0 0 0 0,3 0 0 0 0,0 3 0 0 0,-2-5 0 0 0,1-4 0 0 0,4 0 0 0 0,3-2 0 0 0,-1 0 0 0 0,1 0 0 0 0,-3 1 0 0 0,1 0 0 0 0,-3 0 0 0 0,-4 0 0 0 0,2 0 0 0 0,3-4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3"/>
    </inkml:context>
    <inkml:brush xml:id="br0">
      <inkml:brushProperty name="width" value="0.1" units="cm"/>
      <inkml:brushProperty name="height" value="0.1" units="cm"/>
      <inkml:brushProperty name="color" value="#E71224"/>
    </inkml:brush>
  </inkml:definitions>
  <inkml:trace contextRef="#ctx0" brushRef="#br0">9493 8538 16383 0 0,'-5'0'0'0'0,"-1"4"0"0"0,1 7 0 0 0,0 5 0 0 0,-3 5 0 0 0,0 3 0 0 0,-3 2 0 0 0,0 1 0 0 0,2 1 0 0 0,3-1 0 0 0,-3 1 0 0 0,1-1 0 0 0,1 0 0 0 0,3 0 0 0 0,-4-1 0 0 0,-4 1 0 0 0,0-1 0 0 0,-3-4 0 0 0,1-2 0 0 0,4 1 0 0 0,-2 1 0 0 0,1 1 0 0 0,-1-3 0 0 0,1-1 0 0 0,2 2 0 0 0,3 1 0 0 0,2 1 0 0 0,2 2 0 0 0,-3 0 0 0 0,-1 6 0 0 0,1 2 0 0 0,-4-1 0 0 0,-4-5 0 0 0,0-3 0 0 0,1-1 0 0 0,0 0 0 0 0,1 1 0 0 0,2 0 0 0 0,3 1 0 0 0,-2 1 0 0 0,1 5 0 0 0,-4 1 0 0 0,-4 0 0 0 0,0-5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4"/>
    </inkml:context>
    <inkml:brush xml:id="br0">
      <inkml:brushProperty name="width" value="0.1" units="cm"/>
      <inkml:brushProperty name="height" value="0.1" units="cm"/>
      <inkml:brushProperty name="color" value="#E71224"/>
    </inkml:brush>
  </inkml:definitions>
  <inkml:trace contextRef="#ctx0" brushRef="#br0">12279 8508 16383 0 0,'0'5'0'0'0,"0"5"0"0"0,-5 7 0 0 0,-1 12 0 0 0,-4 12 0 0 0,-5 2 0 0 0,0 0 0 0 0,-2 0 0 0 0,-2-7 0 0 0,1-4 0 0 0,0 0 0 0 0,-1 0 0 0 0,2-1 0 0 0,4-2 0 0 0,-1 0 0 0 0,-1 3 0 0 0,-4 5 0 0 0,-2 1 0 0 0,1 3 0 0 0,6-1 0 0 0,-1-3 0 0 0,-2 2 0 0 0,3-2 0 0 0,-2-3 0 0 0,2-2 0 0 0,0-6 0 0 0,1-4 0 0 0,3-1 0 0 0,4 0 0 0 0,-2-2 0 0 0,0-1 0 0 0,2 1 0 0 0,-3-3 0 0 0,0 1 0 0 0,2 2 0 0 0,-2 2 0 0 0,-1-2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5"/>
    </inkml:context>
    <inkml:brush xml:id="br0">
      <inkml:brushProperty name="width" value="0.1" units="cm"/>
      <inkml:brushProperty name="height" value="0.1" units="cm"/>
      <inkml:brushProperty name="color" value="#E71224"/>
    </inkml:brush>
  </inkml:definitions>
  <inkml:trace contextRef="#ctx0" brushRef="#br0">15072 8597 16383 0 0,'0'4'0'0'0,"0"7"0"0"0,0 5 0 0 0,-4 0 0 0 0,-2 7 0 0 0,-4 3 0 0 0,-5 7 0 0 0,0 6 0 0 0,-2 2 0 0 0,2-3 0 0 0,3-2 0 0 0,0-3 0 0 0,-3 1 0 0 0,1 5 0 0 0,-1 0 0 0 0,-3 2 0 0 0,1-2 0 0 0,0-2 0 0 0,-2 1 0 0 0,2-1 0 0 0,4-3 0 0 0,0-6 0 0 0,2-5 0 0 0,3 0 0 0 0,-2-1 0 0 0,-4 6 0 0 0,1 1 0 0 0,-2 2 0 0 0,-3-1 0 0 0,2 0 0 0 0,3-2 0 0 0,-1-5 0 0 0,3 3 0 0 0,3 1 0 0 0,-2-4 0 0 0,-4 3 0 0 0,1-3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6"/>
    </inkml:context>
    <inkml:brush xml:id="br0">
      <inkml:brushProperty name="width" value="0.1" units="cm"/>
      <inkml:brushProperty name="height" value="0.1" units="cm"/>
      <inkml:brushProperty name="color" value="#E71224"/>
    </inkml:brush>
  </inkml:definitions>
  <inkml:trace contextRef="#ctx0" brushRef="#br0">6866 11272 16383 0 0,'0'4'0'0'0,"-4"7"0"0"0,-2 5 0 0 0,-5 5 0 0 0,1 3 0 0 0,-4 6 0 0 0,-3-1 0 0 0,1 3 0 0 0,-1 0 0 0 0,-3 0 0 0 0,-1 8 0 0 0,-3-4 0 0 0,-1 2 0 0 0,-1-1 0 0 0,4-2 0 0 0,1 1 0 0 0,4-1 0 0 0,1-1 0 0 0,-2-2 0 0 0,3 2 0 0 0,-2-5 0 0 0,3-2 0 0 0,0 3 0 0 0,-4-4 0 0 0,3-1 0 0 0,-2-1 0 0 0,3 0 0 0 0,3 0 0 0 0,0-3 0 0 0,-4-1 0 0 0,2 0 0 0 0,2-3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7"/>
    </inkml:context>
    <inkml:brush xml:id="br0">
      <inkml:brushProperty name="width" value="0.1" units="cm"/>
      <inkml:brushProperty name="height" value="0.1" units="cm"/>
      <inkml:brushProperty name="color" value="#E71224"/>
    </inkml:brush>
  </inkml:definitions>
  <inkml:trace contextRef="#ctx0" brushRef="#br0">9457 11184 16383 0 0,'-4'0'0'0'0,"-2"4"0"0"0,0 7 0 0 0,-3 5 0 0 0,0 5 0 0 0,1 3 0 0 0,-2 2 0 0 0,0 1 0 0 0,2 1 0 0 0,3-1 0 0 0,1 1 0 0 0,-2-6 0 0 0,-1 4 0 0 0,2 1 0 0 0,-9 5 0 0 0,-1 2 0 0 0,2-1 0 0 0,-1-1 0 0 0,-3-2 0 0 0,1-1 0 0 0,4-1 0 0 0,-1-1 0 0 0,2-1 0 0 0,-2 0 0 0 0,-3-4 0 0 0,1 3 0 0 0,-1 1 0 0 0,2 2 0 0 0,-1 4 0 0 0,-3-3 0 0 0,2-2 0 0 0,-1-1 0 0 0,3 0 0 0 0,3-1 0 0 0,4 1 0 0 0,-1-1 0 0 0,-5 2 0 0 0,1-1 0 0 0,-2-4 0 0 0,1-7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8"/>
    </inkml:context>
    <inkml:brush xml:id="br0">
      <inkml:brushProperty name="width" value="0.1" units="cm"/>
      <inkml:brushProperty name="height" value="0.1" units="cm"/>
      <inkml:brushProperty name="color" value="#E71224"/>
    </inkml:brush>
  </inkml:definitions>
  <inkml:trace contextRef="#ctx0" brushRef="#br0">12355 11184 16383 0 0,'0'4'0'0'0,"-4"7"0"0"0,-2 5 0 0 0,0 5 0 0 0,-3 3 0 0 0,-5 2 0 0 0,1 5 0 0 0,-3-1 0 0 0,-3 1 0 0 0,-3 2 0 0 0,3-2 0 0 0,0 4 0 0 0,-2 0 0 0 0,4-1 0 0 0,-1-3 0 0 0,3-1 0 0 0,0-1 0 0 0,-3-2 0 0 0,3 4 0 0 0,-1-3 0 0 0,1-2 0 0 0,0-1 0 0 0,2 0 0 0 0,4 0 0 0 0,-2-5 0 0 0,1 0 0 0 0,-2-4 0 0 0,1 0 0 0 0,3 1 0 0 0,1 3 0 0 0,-1-2 0 0 0,0 0 0 0 0,2 1 0 0 0,-3 3 0 0 0,-4 6 0 0 0,-1 7 0 0 0,-1 3 0 0 0,-3-1 0 0 0,1-3 0 0 0,-1-2 0 0 0,3-2 0 0 0,0-1 0 0 0,1-7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02"/>
    </inkml:context>
    <inkml:brush xml:id="br0">
      <inkml:brushProperty name="width" value="0.1" units="cm"/>
      <inkml:brushProperty name="height" value="0.1" units="cm"/>
      <inkml:brushProperty name="color" value="#FFFFFF"/>
    </inkml:brush>
  </inkml:definitions>
  <inkml:trace contextRef="#ctx0" brushRef="#br0">6136 9626 16383 0 0,'33'16'0'0'0,"43"38"0"0"0,58 27 0 0 0,55 32 0 0 0,78 29 0 0 0,123 24 0 0 0,62-1 0 0 0,68-11 0 0 0,44-16 0 0 0,-9-32 0 0 0,-65-33 0 0 0,-101-29 0 0 0,-99-23 0 0 0,-83-14 0 0 0,-93-8 0 0 0,-164-5 0 0 0,-204-50 0 0 0,-239-31 0 0 0,-183-18 0 0 0,-140-24 0 0 0,-62-6 0 0 0,3 4 0 0 0,102 7 0 0 0,166 25 0 0 0,169 29 0 0 0,160 11 0 0 0,209 14 0 0 0,230 16 0 0 0,202 13 0 0 0,139 8 0 0 0,97 6 0 0 0,62 4 0 0 0,0 1 0 0 0,2 0 0 0 0,-46-1 0 0 0,-95 0 0 0 0,-120-1 0 0 0,-112 0 0 0 0,-106 16 0 0 0,-83 21 0 0 0,-60 21 0 0 0,-36 33 0 0 0,-68 33 0 0 0,-106 12 0 0 0,-137-17 0 0 0,-149-29 0 0 0,-95-30 0 0 0,-84-26 0 0 0,-33-18 0 0 0,48-12 0 0 0,113-24 0 0 0,158-41 0 0 0,189-10 0 0 0,218 7 0 0 0,230 13 0 0 0,263 16 0 0 0,217 14 0 0 0,142 10 0 0 0,29 23 0 0 0,-78 9 0 0 0,-137 18 0 0 0,-176 18 0 0 0,-181 15 0 0 0,-169 12 0 0 0,-168-8 0 0 0,-138-1 0 0 0,-149-14 0 0 0,-113-17 0 0 0,-125-17 0 0 0,-75-12 0 0 0,-41-9 0 0 0,3-6 0 0 0,71-4 0 0 0,94 0 0 0 0,107 0 0 0 0,109-16 0 0 0,175-21 0 0 0,228-4 0 0 0,246 6 0 0 0,248 9 0 0 0,174 9 0 0 0,41 9 0 0 0,-81 6 0 0 0,-145 3 0 0 0,-266 3 0 0 0,-363 1 0 0 0,-352 0 0 0 0,-300-1 0 0 0,-192 1 0 0 0,-121-18 0 0 0,16-21 0 0 0,115-6 0 0 0,178 6 0 0 0,179-8 0 0 0,197 4 0 0 0,224 9 0 0 0,213 9 0 0 0,190 10 0 0 0,129 6 0 0 0,43 5 0 0 0,-39 2 0 0 0,-171 1 0 0 0,-194 1 0 0 0,-169 0 0 0 0,-115 0 0 0 0,0-1 0 0 0,137-1 0 0 0,216 1 0 0 0,236 15 0 0 0,155 6 0 0 0,23-2 0 0 0,-94 13 0 0 0,-172 1 0 0 0,-327-6 0 0 0,-366-7 0 0 0,-323-8 0 0 0,-247-22 0 0 0,-134-42 0 0 0,43-13 0 0 0,158 5 0 0 0,220-4 0 0 0,215-8 0 0 0,207 9 0 0 0,185 14 0 0 0,127 16 0 0 0,91 13 0 0 0,92 10 0 0 0,76 6 0 0 0,39 4 0 0 0,-3 1 0 0 0,-56 2 0 0 0,-122-2 0 0 0,-133 0 0 0 0,-119 0 0 0 0,-88 15 0 0 0,54 5 0 0 0,167-1 0 0 0,193-4 0 0 0,175-5 0 0 0,70-5 0 0 0,-27-3 0 0 0,-120 13 0 0 0,-212 5 0 0 0,-269-2 0 0 0,-222-4 0 0 0,-175-5 0 0 0,-58-4 0 0 0,29-4 0 0 0,66-2 0 0 0,138-1 0 0 0,218-1 0 0 0,252 0 0 0 0,260 1 0 0 0,154-1 0 0 0,8 0 0 0 0,-80 1 0 0 0,-178 0 0 0 0,-278 0 0 0 0,-297-16 0 0 0,-222-23 0 0 0,-149-3 0 0 0,-70-12 0 0 0,-2 4 0 0 0,66-6 0 0 0,120 6 0 0 0,208-5 0 0 0,284 8 0 0 0,322 11 0 0 0,269 12 0 0 0,197 10 0 0 0,31 7 0 0 0,-92 5 0 0 0,-186 20 0 0 0,-283 5 0 0 0,-284 1 0 0 0,-236-6 0 0 0,-155-4 0 0 0,-105-6 0 0 0,-13-3 0 0 0,133-3 0 0 0,217-2 0 0 0,204-1 0 0 0,166 0 0 0 0,99 0 0 0 0,-64 17 0 0 0,-184 5 0 0 0,-246-1 0 0 0,-234-3 0 0 0,-173-5 0 0 0,-96-5 0 0 0,24-3 0 0 0,112-3 0 0 0,171 0 0 0 0,220-2 0 0 0,255 0 0 0 0,247 0 0 0 0,201 0 0 0 0,142 1 0 0 0,25 0 0 0 0,-71-1 0 0 0,-124 1 0 0 0,-162 17 0 0 0,-168 21 0 0 0,-146 4 0 0 0,-90-4 0 0 0,-49 7 0 0 0,-20 12 0 0 0,-1-3 0 0 0,7-11 0 0 0,-4-13 0 0 0,-29 22 0 0 0,0 1 0 0 0,-20-8 0 0 0,-10-12 0 0 0,12-11 0 0 0,23-9 0 0 0,23-8 0 0 0,53-20 0 0 0,74-41 0 0 0,56-43 0 0 0,55-21 0 0 0,60 9 0 0 0,20 24 0 0 0,-2 27 0 0 0,-32 56 0 0 0,-39 45 0 0 0,-36 32 0 0 0,-46 37 0 0 0,-27 15 0 0 0,-27 3 0 0 0,-9 13 0 0 0,-12-2 0 0 0,-14-24 0 0 0,-27-31 0 0 0,-30-48 0 0 0,-10-61 0 0 0,18-43 0 0 0,30-60 0 0 0,30-23 0 0 0,25-4 0 0 0,18 10 0 0 0,12 11 0 0 0,23 14 0 0 0,24 26 0 0 0,38 30 0 0 0,38 42 0 0 0,15 73 0 0 0,-15 45 0 0 0,-12 55 0 0 0,-24 35 0 0 0,-26 1 0 0 0,-22 3 0 0 0,-18-16 0 0 0,-12-4 0 0 0,-22-31 0 0 0,-25-39 0 0 0,-22-37 0 0 0,-33-28 0 0 0,-49-54 0 0 0,-15-56 0 0 0,2-48 0 0 0,29-19 0 0 0,36-19 0 0 0,35 2 0 0 0,26 12 0 0 0,20 14 0 0 0,11 14 0 0 0,40 10 0 0 0,12 8 0 0 0,31 4 0 0 0,18 19 0 0 0,9 23 0 0 0,2 21 0 0 0,15 15 0 0 0,19 12 0 0 0,1 7 0 0 0,9 52 0 0 0,-21 34 0 0 0,-34 35 0 0 0,-34 13 0 0 0,-28 33 0 0 0,-36 21 0 0 0,-35 11 0 0 0,-44-12 0 0 0,-75-37 0 0 0,-60-45 0 0 0,-59-40 0 0 0,-33-31 0 0 0,4-38 0 0 0,19-50 0 0 0,41-34 0 0 0,63-33 0 0 0,60-29 0 0 0,52-6 0 0 0,35 7 0 0 0,24 14 0 0 0,14 12 0 0 0,37-5 0 0 0,28 2 0 0 0,34 7 0 0 0,16 24 0 0 0,20 27 0 0 0,18 26 0 0 0,48 20 0 0 0,21 13 0 0 0,20 25 0 0 0,18 43 0 0 0,-21 43 0 0 0,-20 38 0 0 0,-47 27 0 0 0,-39 18 0 0 0,-42-5 0 0 0,-39-18 0 0 0,-28-20 0 0 0,-21-17 0 0 0,-27-31 0 0 0,-28-31 0 0 0,-39-25 0 0 0,-21-21 0 0 0,-58-28 0 0 0,-18-30 0 0 0,5-39 0 0 0,17-8 0 0 0,18-3 0 0 0,34-4 0 0 0,35-2 0 0 0,46 16 0 0 0,27 5 0 0 0,14-1 0 0 0,20-4 0 0 0,5 13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29"/>
    </inkml:context>
    <inkml:brush xml:id="br0">
      <inkml:brushProperty name="width" value="0.1" units="cm"/>
      <inkml:brushProperty name="height" value="0.1" units="cm"/>
      <inkml:brushProperty name="color" value="#E71224"/>
    </inkml:brush>
  </inkml:definitions>
  <inkml:trace contextRef="#ctx0" brushRef="#br0">15181 11125 16383 0 0,'0'4'0'0'0,"-4"2"0"0"0,-2 5 0 0 0,0 4 0 0 0,-3 0 0 0 0,-5 6 0 0 0,1 4 0 0 0,-3 3 0 0 0,1 1 0 0 0,0-1 0 0 0,-3 5 0 0 0,2 1 0 0 0,-1-1 0 0 0,-2-2 0 0 0,2 4 0 0 0,-1-5 0 0 0,4-3 0 0 0,3 3 0 0 0,4 6 0 0 0,-2 1 0 0 0,2-2 0 0 0,1-2 0 0 0,-3-2 0 0 0,-4-1 0 0 0,0-2 0 0 0,-2 3 0 0 0,-4-3 0 0 0,3-3 0 0 0,3 0 0 0 0,-1 0 0 0 0,3 0 0 0 0,-2 0 0 0 0,1 1 0 0 0,-1 0 0 0 0,-4 0 0 0 0,2 1 0 0 0,3-1 0 0 0,-1 1 0 0 0,2-1 0 0 0,-2 1 0 0 0,-3-1 0 0 0,1-4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0"/>
    </inkml:context>
    <inkml:brush xml:id="br0">
      <inkml:brushProperty name="width" value="0.1" units="cm"/>
      <inkml:brushProperty name="height" value="0.1" units="cm"/>
      <inkml:brushProperty name="color" value="#E71224"/>
    </inkml:brush>
  </inkml:definitions>
  <inkml:trace contextRef="#ctx0" brushRef="#br0">6775 13800 16383 0 0,'0'5'0'0'0,"0"5"0"0"0,0 6 0 0 0,-5 10 0 0 0,-1 4 0 0 0,0 1 0 0 0,-3 1 0 0 0,0-1 0 0 0,-3 3 0 0 0,0 1 0 0 0,-2 2 0 0 0,-3 1 0 0 0,1-3 0 0 0,-1 3 0 0 0,-2-1 0 0 0,2 1 0 0 0,-1 0 0 0 0,-1-2 0 0 0,2-3 0 0 0,-5-3 0 0 0,-3 3 0 0 0,-2 0 0 0 0,0 4 0 0 0,-1-1 0 0 0,0-1 0 0 0,5 2 0 0 0,2 0 0 0 0,4-3 0 0 0,1-7 0 0 0,3-3 0 0 0,-1-6 0 0 0,2-1 0 0 0,-1 0 0 0 0,1 3 0 0 0,3-3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1"/>
    </inkml:context>
    <inkml:brush xml:id="br0">
      <inkml:brushProperty name="width" value="0.1" units="cm"/>
      <inkml:brushProperty name="height" value="0.1" units="cm"/>
      <inkml:brushProperty name="color" value="#E71224"/>
    </inkml:brush>
  </inkml:definitions>
  <inkml:trace contextRef="#ctx0" brushRef="#br0">9555 13771 16383 0 0,'0'4'0'0'0,"0"7"0"0"0,0 5 0 0 0,0 5 0 0 0,-4 3 0 0 0,-7 2 0 0 0,-1 6 0 0 0,-2 1 0 0 0,-5 5 0 0 0,2 0 0 0 0,-5 3 0 0 0,1-2 0 0 0,3 2 0 0 0,2-1 0 0 0,-2 1 0 0 0,2-2 0 0 0,0-2 0 0 0,-3-4 0 0 0,3-3 0 0 0,3-2 0 0 0,1-5 0 0 0,1-3 0 0 0,2 0 0 0 0,4 1 0 0 0,-2 2 0 0 0,-1 1 0 0 0,2 1 0 0 0,-2 1 0 0 0,-1 0 0 0 0,-3-4 0 0 0,1-1 0 0 0,2 0 0 0 0,2-3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2"/>
    </inkml:context>
    <inkml:brush xml:id="br0">
      <inkml:brushProperty name="width" value="0.1" units="cm"/>
      <inkml:brushProperty name="height" value="0.1" units="cm"/>
      <inkml:brushProperty name="color" value="#E71224"/>
    </inkml:brush>
  </inkml:definitions>
  <inkml:trace contextRef="#ctx0" brushRef="#br0">12115 13712 16383 0 0,'0'4'0'0'0,"0"7"0"0"0,-4 1 0 0 0,-2 2 0 0 0,0 5 0 0 0,1 2 0 0 0,2 3 0 0 0,-3 6 0 0 0,-6 7 0 0 0,0 6 0 0 0,2 1 0 0 0,-2-3 0 0 0,0-5 0 0 0,4-2 0 0 0,-3-4 0 0 0,-3-2 0 0 0,1-1 0 0 0,2-1 0 0 0,3-1 0 0 0,3 1 0 0 0,-2-5 0 0 0,0 0 0 0 0,2-1 0 0 0,0 2 0 0 0,-2-4 0 0 0,0 5 0 0 0,-4 3 0 0 0,-4 1 0 0 0,0 1 0 0 0,3 0 0 0 0,-1-1 0 0 0,1 1 0 0 0,4-1 0 0 0,-2 4 0 0 0,-4 2 0 0 0,0-1 0 0 0,4-1 0 0 0,2-1 0 0 0,3-6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3"/>
    </inkml:context>
    <inkml:brush xml:id="br0">
      <inkml:brushProperty name="width" value="0.1" units="cm"/>
      <inkml:brushProperty name="height" value="0.1" units="cm"/>
      <inkml:brushProperty name="color" value="#E71224"/>
    </inkml:brush>
  </inkml:definitions>
  <inkml:trace contextRef="#ctx0" brushRef="#br0">14873 13653 16383 0 0,'-5'0'0'0'0,"-1"5"0"0"0,1 5 0 0 0,0 6 0 0 0,2 10 0 0 0,1 4 0 0 0,-4 6 0 0 0,0 2 0 0 0,-4 3 0 0 0,-1-1 0 0 0,-2-3 0 0 0,1 2 0 0 0,-3 3 0 0 0,2-1 0 0 0,-1-4 0 0 0,1 2 0 0 0,3 3 0 0 0,4-1 0 0 0,-3-4 0 0 0,1 2 0 0 0,-2-6 0 0 0,-1-5 0 0 0,-2 8 0 0 0,1 1 0 0 0,-2-6 0 0 0,2 2 0 0 0,-3 3 0 0 0,-2 1 0 0 0,2-2 0 0 0,-2 2 0 0 0,-2 0 0 0 0,2-2 0 0 0,4-3 0 0 0,0-2 0 0 0,2-2 0 0 0,2-1 0 0 0,4-5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4"/>
    </inkml:context>
    <inkml:brush xml:id="br0">
      <inkml:brushProperty name="width" value="0.1" units="cm"/>
      <inkml:brushProperty name="height" value="0.1" units="cm"/>
      <inkml:brushProperty name="color" value="#E71224"/>
    </inkml:brush>
  </inkml:definitions>
  <inkml:trace contextRef="#ctx0" brushRef="#br0">6963 6245 16383 0 0,'0'4'0'0'0,"-5"11"0"0"0,-1 7 0 0 0,1 5 0 0 0,-5 2 0 0 0,1 0 0 0 0,2 0 0 0 0,1 0 0 0 0,-2-1 0 0 0,-5-1 0 0 0,1 0 0 0 0,1 0 0 0 0,-1 4 0 0 0,-3 1 0 0 0,0 0 0 0 0,4-1 0 0 0,7-1 0 0 0,10-6 0 0 0,7-7 0 0 0,7-7 0 0 0,4-4 0 0 0,3-4 0 0 0,1-2 0 0 0,0 4 0 0 0,4 5 0 0 0,2 2 0 0 0,-1-2 0 0 0,-1-2 0 0 0,-2-2 0 0 0,-1-2 0 0 0,-6-2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5"/>
    </inkml:context>
    <inkml:brush xml:id="br0">
      <inkml:brushProperty name="width" value="0.1" units="cm"/>
      <inkml:brushProperty name="height" value="0.1" units="cm"/>
      <inkml:brushProperty name="color" value="#E71224"/>
    </inkml:brush>
  </inkml:definitions>
  <inkml:trace contextRef="#ctx0" brushRef="#br0">7121 6627 16383 0 0,'0'4'0'0'0,"0"7"0"0"0,0 5 0 0 0,0 5 0 0 0,0 3 0 0 0,0 7 0 0 0,0 6 0 0 0,0 3 0 0 0,0-3 0 0 0,-5-1 0 0 0,-1 1 0 0 0,-4-1 0 0 0,-1-2 0 0 0,2-3 0 0 0,3-1 0 0 0,1-7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6"/>
    </inkml:context>
    <inkml:brush xml:id="br0">
      <inkml:brushProperty name="width" value="0.1" units="cm"/>
      <inkml:brushProperty name="height" value="0.1" units="cm"/>
      <inkml:brushProperty name="color" value="#E71224"/>
    </inkml:brush>
  </inkml:definitions>
  <inkml:trace contextRef="#ctx0" brushRef="#br0">9767 6127 16383 0 0,'0'5'0'0'0,"0"5"0"0"0,0 11 0 0 0,0 6 0 0 0,0 2 0 0 0,0 2 0 0 0,0 0 0 0 0,0-2 0 0 0,0 0 0 0 0,0-1 0 0 0,-4 3 0 0 0,-7 7 0 0 0,-1 0 0 0 0,2-2 0 0 0,2-1 0 0 0,7-8 0 0 0,9-8 0 0 0,11-8 0 0 0,3 0 0 0 0,6-3 0 0 0,13-2 0 0 0,7 1 0 0 0,1 1 0 0 0,1 7 0 0 0,-4 2 0 0 0,-5-3 0 0 0,-5-3 0 0 0,0 0 0 0 0,4 0 0 0 0,3 1 0 0 0,-1-1 0 0 0,-7-3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7"/>
    </inkml:context>
    <inkml:brush xml:id="br0">
      <inkml:brushProperty name="width" value="0.1" units="cm"/>
      <inkml:brushProperty name="height" value="0.1" units="cm"/>
      <inkml:brushProperty name="color" value="#E71224"/>
    </inkml:brush>
  </inkml:definitions>
  <inkml:trace contextRef="#ctx0" brushRef="#br0">10113 6392 16383 0 0,'0'4'0'0'0,"-5"7"0"0"0,-1 5 0 0 0,1 5 0 0 0,0 7 0 0 0,2 4 0 0 0,-4 6 0 0 0,0 4 0 0 0,1 1 0 0 0,1-3 0 0 0,-2 0 0 0 0,-5 4 0 0 0,-1-3 0 0 0,3-3 0 0 0,2-3 0 0 0,3-4 0 0 0,2-2 0 0 0,2-2 0 0 0,1-5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8"/>
    </inkml:context>
    <inkml:brush xml:id="br0">
      <inkml:brushProperty name="width" value="0.1" units="cm"/>
      <inkml:brushProperty name="height" value="0.1" units="cm"/>
      <inkml:brushProperty name="color" value="#E71224"/>
    </inkml:brush>
  </inkml:definitions>
  <inkml:trace contextRef="#ctx0" brushRef="#br0">12671 6186 16383 0 0,'0'5'0'0'0,"0"5"0"0"0,0 6 0 0 0,0 5 0 0 0,0 8 0 0 0,0 3 0 0 0,0 5 0 0 0,-5 6 0 0 0,-1 4 0 0 0,-4-6 0 0 0,0-5 0 0 0,1 0 0 0 0,2-2 0 0 0,-2-1 0 0 0,1-3 0 0 0,-4-6 0 0 0,2-2 0 0 0,1-2 0 0 0,3 2 0 0 0,2 1 0 0 0,6-4 0 0 0,17 0 0 0 0,13-3 0 0 0,12-5 0 0 0,1-4 0 0 0,-2-3 0 0 0,-3-2 0 0 0,0-2 0 0 0,-7-1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03"/>
    </inkml:context>
    <inkml:brush xml:id="br0">
      <inkml:brushProperty name="width" value="0.35" units="cm"/>
      <inkml:brushProperty name="height" value="0.35" units="cm"/>
      <inkml:brushProperty name="color" value="#FFFFFF"/>
    </inkml:brush>
  </inkml:definitions>
  <inkml:trace contextRef="#ctx0" brushRef="#br0">11284 10299 16383 0 0,'0'17'0'0'0,"0"21"0"0"0,17 21 0 0 0,86 33 0 0 0,141 0 0 0 0,127 2 0 0 0,66 1 0 0 0,7-16 0 0 0,-38-5 0 0 0,-73 2 0 0 0,-92 20 0 0 0,-104-6 0 0 0,-91-2 0 0 0,-87-16 0 0 0,-69-20 0 0 0,-64-19 0 0 0,-52-16 0 0 0,-37-9 0 0 0,-55-8 0 0 0,-23-2 0 0 0,-35-2 0 0 0,30 0 0 0 0,57-15 0 0 0,79-22 0 0 0,73-19 0 0 0,78-33 0 0 0,81 0 0 0 0,119-1 0 0 0,100 16 0 0 0,76 20 0 0 0,-1 22 0 0 0,-37 15 0 0 0,-67 29 0 0 0,-117 12 0 0 0,-141 3 0 0 0,-177-2 0 0 0,-166-5 0 0 0,-81-5 0 0 0,-75-38 0 0 0,-11-46 0 0 0,40-27 0 0 0,91 3 0 0 0,119-15 0 0 0,127-20 0 0 0,126-5 0 0 0,123 5 0 0 0,97 25 0 0 0,69 30 0 0 0,45 29 0 0 0,-10 22 0 0 0,-35 16 0 0 0,-57 25 0 0 0,-59 27 0 0 0,-50 40 0 0 0,-53 37 0 0 0,-46 16 0 0 0,-84 0 0 0 0,-103 11 0 0 0,-98-19 0 0 0,-45-33 0 0 0,7-30 0 0 0,30-28 0 0 0,54-19 0 0 0,72-29 0 0 0,69-29 0 0 0,57-24 0 0 0,72 0 0 0 0,102 10 0 0 0,131 15 0 0 0,124 14 0 0 0,115 11 0 0 0,43-7 0 0 0,31-1 0 0 0,-28 4 0 0 0,-70 5 0 0 0,-95 5 0 0 0,-108 20 0 0 0,-96 25 0 0 0,-73 22 0 0 0,-51 19 0 0 0,-29 11 0 0 0,-31 8 0 0 0,-26 4 0 0 0,-36-16 0 0 0,-18-21 0 0 0,-39-22 0 0 0,-26-18 0 0 0,-16-12 0 0 0,-7-9 0 0 0,-19-4 0 0 0,12-19 0 0 0,8-21 0 0 0,38-21 0 0 0,48-15 0 0 0,41-11 0 0 0,35-7 0 0 0,23-4 0 0 0,14 0 0 0 0,24 0 0 0 0,24 16 0 0 0,21 8 0 0 0,14 15 0 0 0,11 19 0 0 0,21 16 0 0 0,25 29 0 0 0,5 31 0 0 0,-23 25 0 0 0,-31 36 0 0 0,-31 17 0 0 0,-26 7 0 0 0,-18 0 0 0 0,-28-5 0 0 0,-12-5 0 0 0,-2-5 0 0 0,-29-4 0 0 0,-37-18 0 0 0,-20-24 0 0 0,-23-21 0 0 0,12-34 0 0 0,26-50 0 0 0,31-33 0 0 0,26-19 0 0 0,20-10 0 0 0,14-2 0 0 0,7 1 0 0 0,22 3 0 0 0,22-13 0 0 0,36-18 0 0 0,38 13 0 0 0,15 29 0 0 0,18 46 0 0 0,-1 33 0 0 0,-26 34 0 0 0,-17 32 0 0 0,-27 23 0 0 0,-28 33 0 0 0,-21 14 0 0 0,-18 3 0 0 0,-9-2 0 0 0,-23 11 0 0 0,-41-1 0 0 0,-9-5 0 0 0,-27-25 0 0 0,-29-12 0 0 0,-26-22 0 0 0,-21-22 0 0 0,-29-18 0 0 0,-30-14 0 0 0,-8-25 0 0 0,-13-43 0 0 0,3-61 0 0 0,29-27 0 0 0,18-22 0 0 0,44 1 0 0 0,49 12 0 0 0,42 16 0 0 0,34 15 0 0 0,21 11 0 0 0,13 9 0 0 0,23-11 0 0 0,24 13 0 0 0,20 8 0 0 0,14 3 0 0 0,27 16 0 0 0,27 22 0 0 0,-10 34 0 0 0,-9 21 0 0 0,-9 27 0 0 0,-22 39 0 0 0,-26 25 0 0 0,-24 13 0 0 0,-17 21 0 0 0,-12 4 0 0 0,-7-4 0 0 0,-4-7 0 0 0,-18 8 0 0 0,-21 15 0 0 0,-19-1 0 0 0,-33-9 0 0 0,-32-11 0 0 0,-44-26 0 0 0,-75-30 0 0 0,-60-27 0 0 0,-44-20 0 0 0,-61-13 0 0 0,-42-58 0 0 0,-42-69 0 0 0,30-47 0 0 0,78-12 0 0 0,72-8 0 0 0,89 11 0 0 0,84 3 0 0 0,65 13 0 0 0,47 19 0 0 0,43 16 0 0 0,38 29 0 0 0,25-2 0 0 0,16 0 0 0 0,42 15 0 0 0,64 22 0 0 0,63 22 0 0 0,52 17 0 0 0,7 11 0 0 0,-19 9 0 0 0,-44 20 0 0 0,-34 23 0 0 0,-37 21 0 0 0,-35 33 0 0 0,-42 16 0 0 0,-41 21 0 0 0,-31 22 0 0 0,-22 33 0 0 0,-14 17 0 0 0,-6 7 0 0 0,-36-1 0 0 0,-44-2 0 0 0,-39 11 0 0 0,-48-14 0 0 0,-61-11 0 0 0,-39-37 0 0 0,-39-47 0 0 0,-32-41 0 0 0,-23-33 0 0 0,18-39 0 0 0,35-52 0 0 0,55-33 0 0 0,54-19 0 0 0,63-6 0 0 0,55-2 0 0 0,41-13 0 0 0,30-3 0 0 0,33-10 0 0 0,46-16 0 0 0,45-12 0 0 0,53 4 0 0 0,64 15 0 0 0,93 16 0 0 0,105 31 0 0 0,31 32 0 0 0,3 29 0 0 0,-44 20 0 0 0,-76 15 0 0 0,-78 8 0 0 0,-68 20 0 0 0,-50 22 0 0 0,-49 21 0 0 0,-41 15 0 0 0,-28 27 0 0 0,-19 11 0 0 0,-10 3 0 0 0,-5 13 0 0 0,-16 0 0 0 0,-4-7 0 0 0,-14-8 0 0 0,-31-24 0 0 0,-20-29 0 0 0,-42-25 0 0 0,-31-19 0 0 0,-20-15 0 0 0,-10-40 0 0 0,-21-47 0 0 0,-6-43 0 0 0,3-34 0 0 0,23-6 0 0 0,44 9 0 0 0,34 13 0 0 0,36-1 0 0 0,49 6 0 0 0,31 11 0 0 0,33 10 0 0 0,28 8 0 0 0,4 6 0 0 0,8 20 0 0 0,26 24 0 0 0,29 21 0 0 0,27 18 0 0 0,4 11 0 0 0,24 39 0 0 0,0 48 0 0 0,-32 26 0 0 0,-40 11 0 0 0,-22 3 0 0 0,-25 13 0 0 0,-23 17 0 0 0,-17 15 0 0 0,-28-19 0 0 0,-13-20 0 0 0,-19-13 0 0 0,-19-27 0 0 0,-32-28 0 0 0,-49-24 0 0 0,-66-17 0 0 0,-47-28 0 0 0,-63-46 0 0 0,-25-61 0 0 0,12-27 0 0 0,45-6 0 0 0,72 7 0 0 0,72 12 0 0 0,60 11 0 0 0,44 11 0 0 0,28 6 0 0 0,31 6 0 0 0,13 3 0 0 0,33-16 0 0 0,38-4 0 0 0,98 16 0 0 0,130 26 0 0 0,105 25 0 0 0,45 21 0 0 0,-12 47 0 0 0,-53 37 0 0 0,-98 25 0 0 0,-71-1 0 0 0,-77 1 0 0 0,-53 4 0 0 0,-46 4 0 0 0,-35 2 0 0 0,-26 2 0 0 0,-13 34 0 0 0,-8 12 0 0 0,-19 15 0 0 0,-37-3 0 0 0,-24 6 0 0 0,-30-25 0 0 0,-44-34 0 0 0,-76-34 0 0 0,-63-28 0 0 0,-46-21 0 0 0,-29-13 0 0 0,-17-39 0 0 0,27-47 0 0 0,42-41 0 0 0,44-17 0 0 0,69 0 0 0 0,71 7 0 0 0,58 11 0 0 0,61 9 0 0 0,33 7 0 0 0,31 7 0 0 0,25-13 0 0 0,17 12 0 0 0,26 24 0 0 0,45 25 0 0 0,60 21 0 0 0,75 16 0 0 0,38 44 0 0 0,-5 32 0 0 0,-25 23 0 0 0,-46 13 0 0 0,-51 23 0 0 0,-42-9 0 0 0,-49 10 0 0 0,-44 0 0 0 0,-32 12 0 0 0,-23 0 0 0 0,-13 11 0 0 0,-39-4 0 0 0,-30-9 0 0 0,-67 6 0 0 0,-110-3 0 0 0,-110-26 0 0 0,-125-30 0 0 0,-47-29 0 0 0,35-39 0 0 0,67-37 0 0 0,75-48 0 0 0,97-42 0 0 0,91-36 0 0 0,74-23 0 0 0,53-15 0 0 0,48 9 0 0 0,39 2 0 0 0,27 16 0 0 0,17 19 0 0 0,9 18 0 0 0,4 31 0 0 0,15 31 0 0 0,37 27 0 0 0,40 20 0 0 0,35 13 0 0 0,28 7 0 0 0,17 37 0 0 0,-5 27 0 0 0,-17 35 0 0 0,-36 18 0 0 0,-39 20 0 0 0,-50 3 0 0 0,-48 11 0 0 0,-38-5 0 0 0,-27-11 0 0 0,-33-13 0 0 0,-30 6 0 0 0,-25-3 0 0 0,-16-23 0 0 0,-11-14 0 0 0,-4-20 0 0 0,-3-24 0 0 0,1-35 0 0 0,17-37 0 0 0,23-29 0 0 0,22-22 0 0 0,19-31 0 0 0,11-13 0 0 0,25-2 0 0 0,26 2 0 0 0,22 7 0 0 0,17 22 0 0 0,12 27 0 0 0,5 24 0 0 0,-13 36 0 0 0,-20 35 0 0 0,-22 45 0 0 0,-18-7 0 0 0,-13-47 0 0 0,-8-44 0 0 0,11-34 0 0 0,4-24 0 0 0,48-31 0 0 0,28 4 0 0 0,49 20 0 0 0,15 25 0 0 0,-3 23 0 0 0,-11 19 0 0 0,-13 29 0 0 0,-14 13 0 0 0,-9 19 0 0 0,-7 20 0 0 0,-21 15 0 0 0,9 12 0 0 0,-11 7 0 0 0,-2-12 0 0 0,-14-4 0 0 0,15-15 0 0 0,-6-2 0 0 0,2-11 0 0 0,38-15 0 0 0,15-12 0 0 0,20-11 0 0 0,1-7 0 0 0,-8-5 0 0 0,-11-2 0 0 0,-27 16 0 0 0,-15 5 0 0 0,-6 0 0 0 0,1-4 0 0 0,2 12 0 0 0,3 34 0 0 0,4 7 0 0 0,-13 8 0 0 0,-20 8 0 0 0,-20 5 0 0 0,-16 5 0 0 0,-12 2 0 0 0,-23-15 0 0 0,-43-21 0 0 0,-43-38 0 0 0,-22-38 0 0 0,-23-33 0 0 0,14-25 0 0 0,12-16 0 0 0,27-9 0 0 0,28-20 0 0 0,26-7 0 0 0,19-14 0 0 0,29 0 0 0 0,13 8 0 0 0,19 26 0 0 0,2 15 0 0 0,10 6 0 0 0,13 1 0 0 0,10 16 0 0 0,26 18 0 0 0,11 19 0 0 0,3 14 0 0 0,-3 10 0 0 0,-3 6 0 0 0,-5 3 0 0 0,-4 2 0 0 0,-3-1 0 0 0,14 17 0 0 0,5 4 0 0 0,-2 14 0 0 0,-4 2 0 0 0,-21 9 0 0 0,-26 13 0 0 0,-41 13 0 0 0,-23 9 0 0 0,-30-9 0 0 0,-58-17 0 0 0,-47-20 0 0 0,-50-14 0 0 0,-26-13 0 0 0,-11-8 0 0 0,17-4 0 0 0,26-2 0 0 0,27-1 0 0 0,39-15 0 0 0,39-22 0 0 0,48-20 0 0 0,45 1 0 0 0,35-6 0 0 0,8-8 0 0 0,10 8 0 0 0,9 16 0 0 0,7 16 0 0 0,4 14 0 0 0,3 10 0 0 0,2 7 0 0 0,0 4 0 0 0,0 2 0 0 0,0 17 0 0 0,-1 21 0 0 0,0 20 0 0 0,-1-1 0 0 0,-16 7 0 0 0,-21 8 0 0 0,-22 7 0 0 0,-17 6 0 0 0,-27-11 0 0 0,-47-20 0 0 0,-29-18 0 0 0,-34-17 0 0 0,-13-28 0 0 0,-17-13 0 0 0,-17-37 0 0 0,4-7 0 0 0,28-11 0 0 0,21 8 0 0 0,30-1 0 0 0,27-6 0 0 0,24-7 0 0 0,17-6 0 0 0,26 12 0 0 0,29 18 0 0 0,22 19 0 0 0,1 32 0 0 0,-11 33 0 0 0,-14 28 0 0 0,2 21 0 0 0,10-2 0 0 0,29-15 0 0 0,34-17 0 0 0,13-16 0 0 0,2-12 0 0 0,-5-9 0 0 0,-73 11 0 0 0,-160 18 0 0 0,-160 5 0 0 0,-197-6 0 0 0,-168-8 0 0 0,-106-9 0 0 0,-43-7 0 0 0,47-5 0 0 0,115-4 0 0 0,147-1 0 0 0,138-2 0 0 0,141-16 0 0 0,137-21 0 0 0,95-21 0 0 0,57-17 0 0 0,28 6 0 0 0,10-3 0 0 0,-1 13 0 0 0,-7 15 0 0 0,-8 16 0 0 0,-24 30 0 0 0,-28 64 0 0 0,-25 53 0 0 0,-19 56 0 0 0,-13 48 0 0 0,-9 19 0 0 0,-3-15 0 0 0,15-46 0 0 0,6-69 0 0 0,16-70 0 0 0,2-59 0 0 0,13-41 0 0 0,13-44 0 0 0,-3-21 0 0 0,21-5 0 0 0,-3 3 0 0 0,-14 40 0 0 0,-18 50 0 0 0,-16 49 0 0 0,-29 38 0 0 0,-32 11 0 0 0,-25-6 0 0 0,-20-11 0 0 0,-13-14 0 0 0,-7-11 0 0 0,13-26 0 0 0,4-28 0 0 0,0-8 0 0 0,14-13 0 0 0,1-13 0 0 0,13-12 0 0 0,15-8 0 0 0,-3 12 0 0 0,6 1 0 0 0,9-2 0 0 0,9-4 0 0 0,7-5 0 0 0,6-3 0 0 0,19 13 0 0 0,24 19 0 0 0,22 4 0 0 0,16 11 0 0 0,28 13 0 0 0,46 11 0 0 0,45 9 0 0 0,23 23 0 0 0,23 25 0 0 0,-13 23 0 0 0,-30 17 0 0 0,-31-5 0 0 0,-29 2 0 0 0,-21-12 0 0 0,-15 0 0 0 0,-8 5 0 0 0,-4 24 0 0 0,-1 13 0 0 0,-16 5 0 0 0,-37-17 0 0 0,-73-24 0 0 0,-81-23 0 0 0,-85-36 0 0 0,-106-53 0 0 0,-132-51 0 0 0,-73-27 0 0 0,-15-41 0 0 0,50 7 0 0 0,106 13 0 0 0,100 30 0 0 0,80 19 0 0 0,73 9 0 0 0,72 18 0 0 0,45 4 0 0 0,39 12 0 0 0,29 16 0 0 0,20 12 0 0 0,12 11 0 0 0,38 7 0 0 0,29 4 0 0 0,19 2 0 0 0,11 1 0 0 0,5 33 0 0 0,17 26 0 0 0,-11 35 0 0 0,-9 35 0 0 0,-4 10 0 0 0,-3 31 0 0 0,16 2 0 0 0,21 3 0 0 0,6-11 0 0 0,-38-50 0 0 0,-68-112 0 0 0,-88-72 0 0 0,-100-74 0 0 0,-72-45 0 0 0,-63-25 0 0 0,-30-8 0 0 0,-27-1 0 0 0,14 22 0 0 0,48 28 0 0 0,72 42 0 0 0,90 93 0 0 0,49 85 0 0 0,70 66 0 0 0,37 46 0 0 0,12 13 0 0 0,0-8 0 0 0,-24-49 0 0 0,-32-11 0 0 0,-13-7 0 0 0,-3-22 0 0 0,4-23 0 0 0,6-21 0 0 0,7-33 0 0 0,-11-33 0 0 0,-2-44 0 0 0,-13-25 0 0 0,-33 21 0 0 0,-20 40 0 0 0,-28 28 0 0 0,-9 31 0 0 0,16 13 0 0 0,28-16 0 0 0,44-10 0 0 0,46-6 0 0 0,38-3 0 0 0,11-2 0 0 0,-68 1 0 0 0,-82 1 0 0 0,-73 1 0 0 0,-42 0 0 0 0,-16 2 0 0 0,-20-1 0 0 0,-1 18 0 0 0,26 21 0 0 0,83 5 0 0 0,98-6 0 0 0,137-8 0 0 0,118-10 0 0 0,104-7 0 0 0,47-7 0 0 0,-23-3 0 0 0,-69-3 0 0 0,-113 0 0 0 0,-184-1 0 0 0,-217 0 0 0 0,-167 1 0 0 0,-161-16 0 0 0,-82-6 0 0 0,-13 2 0 0 0,59 5 0 0 0,97 4 0 0 0,104 4 0 0 0,104 37 0 0 0,102 30 0 0 0,117 20 0 0 0,139 14 0 0 0,124-9 0 0 0,113-2 0 0 0,71 0 0 0 0,39-12 0 0 0,-16-19 0 0 0,-59-18 0 0 0,-86-15 0 0 0,-83-10 0 0 0,-71-23 0 0 0,-66-25 0 0 0,-70-23 0 0 0,-93-16 0 0 0,-88-11 0 0 0,-72 9 0 0 0,-17 19 0 0 0,-4 19 0 0 0,19 2 0 0 0,60-10 0 0 0,72-11 0 0 0,97-13 0 0 0,77 8 0 0 0,37 14 0 0 0,12 0 0 0 0,-4 9 0 0 0,-27 12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39"/>
    </inkml:context>
    <inkml:brush xml:id="br0">
      <inkml:brushProperty name="width" value="0.1" units="cm"/>
      <inkml:brushProperty name="height" value="0.1" units="cm"/>
      <inkml:brushProperty name="color" value="#E71224"/>
    </inkml:brush>
  </inkml:definitions>
  <inkml:trace contextRef="#ctx0" brushRef="#br0">12825 6568 16383 0 0,'-4'0'0'0'0,"-2"5"0"0"0,0 5 0 0 0,2 6 0 0 0,0 5 0 0 0,2 3 0 0 0,1 7 0 0 0,1 2 0 0 0,0 5 0 0 0,0 0 0 0 0,0-2 0 0 0,1-2 0 0 0,-1 2 0 0 0,0-1 0 0 0,0-2 0 0 0,0-1 0 0 0,0-3 0 0 0,0-1 0 0 0,0-1 0 0 0,0 4 0 0 0,0 1 0 0 0,-5 0 0 0 0,0-6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0"/>
    </inkml:context>
    <inkml:brush xml:id="br0">
      <inkml:brushProperty name="width" value="0.1" units="cm"/>
      <inkml:brushProperty name="height" value="0.1" units="cm"/>
      <inkml:brushProperty name="color" value="#E71224"/>
    </inkml:brush>
  </inkml:definitions>
  <inkml:trace contextRef="#ctx0" brushRef="#br0">15115 6274 16383 0 0,'0'5'0'0'0,"0"5"0"0"0,0 11 0 0 0,0 10 0 0 0,0 5 0 0 0,0 0 0 0 0,0-1 0 0 0,0 3 0 0 0,-4 3 0 0 0,-2 0 0 0 0,0-4 0 0 0,1-2 0 0 0,2-3 0 0 0,1-3 0 0 0,-4-2 0 0 0,-4 4 0 0 0,-2 1 0 0 0,2 0 0 0 0,7-2 0 0 0,13 0 0 0 0,9-2 0 0 0,10-6 0 0 0,10-5 0 0 0,7-7 0 0 0,0 0 0 0 0,-3-2 0 0 0,-5-2 0 0 0,-4-2 0 0 0,-3 2 0 0 0,-3 1 0 0 0,-1-1 0 0 0,-1-2 0 0 0,0-1 0 0 0,-1-1 0 0 0,-4-2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1"/>
    </inkml:context>
    <inkml:brush xml:id="br0">
      <inkml:brushProperty name="width" value="0.1" units="cm"/>
      <inkml:brushProperty name="height" value="0.1" units="cm"/>
      <inkml:brushProperty name="color" value="#E71224"/>
    </inkml:brush>
  </inkml:definitions>
  <inkml:trace contextRef="#ctx0" brushRef="#br0">15408 6568 16383 0 0,'0'5'0'0'0,"0"5"0"0"0,0 6 0 0 0,0 5 0 0 0,0 3 0 0 0,0 2 0 0 0,0 1 0 0 0,0 1 0 0 0,0 0 0 0 0,-5-1 0 0 0,-1 0 0 0 0,1 0 0 0 0,0 0 0 0 0,2-1 0 0 0,1 1 0 0 0,1-1 0 0 0,0 1 0 0 0,-3-1 0 0 0,-2 1 0 0 0,1 4 0 0 0,0 1 0 0 0,2 5 0 0 0,1 0 0 0 0,-3-2 0 0 0,-2-2 0 0 0,2-2 0 0 0,0-2 0 0 0,2-6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2"/>
    </inkml:context>
    <inkml:brush xml:id="br0">
      <inkml:brushProperty name="width" value="0.1" units="cm"/>
      <inkml:brushProperty name="height" value="0.1" units="cm"/>
      <inkml:brushProperty name="color" value="#E71224"/>
    </inkml:brush>
  </inkml:definitions>
  <inkml:trace contextRef="#ctx0" brushRef="#br0">7064 8947 16383 0 0,'0'-4'0'0'0,"-5"-2"0"0"0,-5 0 0 0 0,-11 1 0 0 0,-5 7 0 0 0,-9 2 0 0 0,-1 0 0 0 0,4 5 0 0 0,4 0 0 0 0,6 3 0 0 0,7 9 0 0 0,2 1 0 0 0,3 1 0 0 0,2 1 0 0 0,4 1 0 0 0,2 1 0 0 0,1 0 0 0 0,2 0 0 0 0,-1 1 0 0 0,5-5 0 0 0,2-1 0 0 0,4-5 0 0 0,4-4 0 0 0,5-5 0 0 0,3-3 0 0 0,2-3 0 0 0,1-1 0 0 0,1-1 0 0 0,-4-4 0 0 0,-1-2 0 0 0,-1-4 0 0 0,-3-5 0 0 0,-1 1 0 0 0,-2-2 0 0 0,-5-3 0 0 0,-3-1 0 0 0,-4-3 0 0 0,-1-2 0 0 0,-2 0 0 0 0,-1-1 0 0 0,1 0 0 0 0,-1 0 0 0 0,0 1 0 0 0,1 8 0 0 0,-1 12 0 0 0,1 12 0 0 0,0 14 0 0 0,0 7 0 0 0,0 9 0 0 0,0 3 0 0 0,0-2 0 0 0,0 3 0 0 0,0 3 0 0 0,0-1 0 0 0,0 2 0 0 0,0 1 0 0 0,0-1 0 0 0,0-5 0 0 0,0-3 0 0 0,0-5 0 0 0,0-2 0 0 0,0-2 0 0 0,-4 0 0 0 0,-2-2 0 0 0,-4-3 0 0 0,-1-3 0 0 0,-7 1 0 0 0,-5 2 0 0 0,-3-4 0 0 0,-2-4 0 0 0,0-5 0 0 0,-1-3 0 0 0,1-4 0 0 0,1-1 0 0 0,-1-2 0 0 0,6-4 0 0 0,6-7 0 0 0,6-5 0 0 0,4-4 0 0 0,4-3 0 0 0,1 2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3"/>
    </inkml:context>
    <inkml:brush xml:id="br0">
      <inkml:brushProperty name="width" value="0.1" units="cm"/>
      <inkml:brushProperty name="height" value="0.1" units="cm"/>
      <inkml:brushProperty name="color" value="#E71224"/>
    </inkml:brush>
  </inkml:definitions>
  <inkml:trace contextRef="#ctx0" brushRef="#br0">9716 9006 16383 0 0,'0'-5'0'0'0,"-4"-1"0"0"0,-7 1 0 0 0,-5 0 0 0 0,0 6 0 0 0,-2 3 0 0 0,2 5 0 0 0,-1 2 0 0 0,-1 2 0 0 0,1 4 0 0 0,0 0 0 0 0,3 0 0 0 0,-2 3 0 0 0,3 2 0 0 0,-1-3 0 0 0,2 0 0 0 0,2 2 0 0 0,4 1 0 0 0,2 1 0 0 0,7 2 0 0 0,7 1 0 0 0,7-4 0 0 0,4-2 0 0 0,4-3 0 0 0,1-6 0 0 0,2-3 0 0 0,0-4 0 0 0,-5-7 0 0 0,-1-3 0 0 0,-5-10 0 0 0,-1-6 0 0 0,2 1 0 0 0,-3-2 0 0 0,-3 0 0 0 0,-5-1 0 0 0,2-1 0 0 0,0-1 0 0 0,-3 0 0 0 0,-2-1 0 0 0,-1 0 0 0 0,2 5 0 0 0,2 15 0 0 0,-2 13 0 0 0,0 10 0 0 0,-2 7 0 0 0,-2 4 0 0 0,0 2 0 0 0,-1 5 0 0 0,0 1 0 0 0,0-1 0 0 0,0-1 0 0 0,-1-2 0 0 0,1-3 0 0 0,0 0 0 0 0,0-1 0 0 0,0-1 0 0 0,0 1 0 0 0,-5-1 0 0 0,0 0 0 0 0,-1 0 0 0 0,1 0 0 0 0,-3 1 0 0 0,0 3 0 0 0,2 3 0 0 0,-4-5 0 0 0,1-3 0 0 0,-3-1 0 0 0,-4-5 0 0 0,-4-5 0 0 0,-2-10 0 0 0,-3-10 0 0 0,-1-4 0 0 0,-1 0 0 0 0,4-3 0 0 0,2 1 0 0 0,4-3 0 0 0,1-2 0 0 0,2 1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4"/>
    </inkml:context>
    <inkml:brush xml:id="br0">
      <inkml:brushProperty name="width" value="0.1" units="cm"/>
      <inkml:brushProperty name="height" value="0.1" units="cm"/>
      <inkml:brushProperty name="color" value="#E71224"/>
    </inkml:brush>
  </inkml:definitions>
  <inkml:trace contextRef="#ctx0" brushRef="#br0">12463 9096 16383 0 0,'-5'0'0'0'0,"-5"0"0"0"0,-6 0 0 0 0,-5 0 0 0 0,-3 0 0 0 0,-2 5 0 0 0,-1 5 0 0 0,-1 2 0 0 0,5 3 0 0 0,1 3 0 0 0,5 4 0 0 0,6 2 0 0 0,-1-3 0 0 0,2-1 0 0 0,3 2 0 0 0,3 0 0 0 0,1 2 0 0 0,2 5 0 0 0,5-1 0 0 0,7-7 0 0 0,6-6 0 0 0,4-6 0 0 0,4-4 0 0 0,1-3 0 0 0,1-3 0 0 0,1 0 0 0 0,0 0 0 0 0,-5-4 0 0 0,-2-7 0 0 0,-4-5 0 0 0,-1 1 0 0 0,-3-3 0 0 0,-4-1 0 0 0,-3-3 0 0 0,-3-1 0 0 0,-2-2 0 0 0,4 0 0 0 0,0-1 0 0 0,0 1 0 0 0,-1-1 0 0 0,-1 13 0 0 0,-1 19 0 0 0,-2 12 0 0 0,1 9 0 0 0,-1 8 0 0 0,0 3 0 0 0,-1 0 0 0 0,1-3 0 0 0,0-1 0 0 0,0 2 0 0 0,0-1 0 0 0,0 4 0 0 0,0 3 0 0 0,0 0 0 0 0,0-2 0 0 0,0-4 0 0 0,0-4 0 0 0,0-1 0 0 0,-5-7 0 0 0,-5-7 0 0 0,-6-6 0 0 0,-5-5 0 0 0,-3-3 0 0 0,-7-3 0 0 0,-11 0 0 0 0,-12 0 0 0 0,-2 0 0 0 0,0 0 0 0 0,5 0 0 0 0,7-4 0 0 0,11-1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5"/>
    </inkml:context>
    <inkml:brush xml:id="br0">
      <inkml:brushProperty name="width" value="0.1" units="cm"/>
      <inkml:brushProperty name="height" value="0.1" units="cm"/>
      <inkml:brushProperty name="color" value="#E71224"/>
    </inkml:brush>
  </inkml:definitions>
  <inkml:trace contextRef="#ctx0" brushRef="#br0">15275 9241 16383 0 0,'-4'0'0'0'0,"-7"0"0"0"0,-1 4 0 0 0,-2 7 0 0 0,-5 0 0 0 0,-2 4 0 0 0,-3 4 0 0 0,-2 6 0 0 0,4 10 0 0 0,1 2 0 0 0,4 0 0 0 0,5-2 0 0 0,5-3 0 0 0,3-1 0 0 0,2-3 0 0 0,7-5 0 0 0,6-7 0 0 0,6-6 0 0 0,0-10 0 0 0,2-4 0 0 0,-3-6 0 0 0,1-1 0 0 0,-2-4 0 0 0,0-4 0 0 0,2 2 0 0 0,-1-1 0 0 0,0-1 0 0 0,-2-3 0 0 0,1-2 0 0 0,3-1 0 0 0,-2-1 0 0 0,-4-1 0 0 0,-4 0 0 0 0,-3 0 0 0 0,-2 1 0 0 0,-3-1 0 0 0,5 0 0 0 0,0 10 0 0 0,0 11 0 0 0,-1 12 0 0 0,-1 14 0 0 0,-2 7 0 0 0,0 5 0 0 0,-1 0 0 0 0,0 0 0 0 0,0-1 0 0 0,0-1 0 0 0,0-2 0 0 0,0-1 0 0 0,-1 0 0 0 0,1-1 0 0 0,0 5 0 0 0,0 1 0 0 0,0 5 0 0 0,0 0 0 0 0,0-2 0 0 0,0-2 0 0 0,0-2 0 0 0,-4-2 0 0 0,-7-2 0 0 0,-5-5 0 0 0,-9-6 0 0 0,-10-6 0 0 0,-7-5 0 0 0,-1-3 0 0 0,6-2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6"/>
    </inkml:context>
    <inkml:brush xml:id="br0">
      <inkml:brushProperty name="width" value="0.1" units="cm"/>
      <inkml:brushProperty name="height" value="0.1" units="cm"/>
      <inkml:brushProperty name="color" value="#E71224"/>
    </inkml:brush>
  </inkml:definitions>
  <inkml:trace contextRef="#ctx0" brushRef="#br0">6796 14359 16383 0 0,'0'4'0'0'0,"0"7"0"0"0,0 5 0 0 0,0 5 0 0 0,0 7 0 0 0,0 9 0 0 0,-5 2 0 0 0,-1 3 0 0 0,1-1 0 0 0,0-2 0 0 0,2-4 0 0 0,-4-8 0 0 0,0-4 0 0 0,1-1 0 0 0,-3 0 0 0 0,0 1 0 0 0,6-4 0 0 0,8-5 0 0 0,17-5 0 0 0,17-3 0 0 0,17-4 0 0 0,21 3 0 0 0,6 0 0 0 0,-7 0 0 0 0,-11-1 0 0 0,-13-2 0 0 0,-14 0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7"/>
    </inkml:context>
    <inkml:brush xml:id="br0">
      <inkml:brushProperty name="width" value="0.1" units="cm"/>
      <inkml:brushProperty name="height" value="0.1" units="cm"/>
      <inkml:brushProperty name="color" value="#E71224"/>
    </inkml:brush>
  </inkml:definitions>
  <inkml:trace contextRef="#ctx0" brushRef="#br0">7123 14535 16383 0 0,'0'5'0'0'0,"0"5"0"0"0,0 6 0 0 0,0 10 0 0 0,0 4 0 0 0,0 1 0 0 0,0 6 0 0 0,0-1 0 0 0,0 0 0 0 0,0-3 0 0 0,0-2 0 0 0,-4-2 0 0 0,-2-2 0 0 0,0 0 0 0 0,1-1 0 0 0,2 5 0 0 0,1 1 0 0 0,1 0 0 0 0,1-2 0 0 0,0 0 0 0 0,0-6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8"/>
    </inkml:context>
    <inkml:brush xml:id="br0">
      <inkml:brushProperty name="width" value="0.1" units="cm"/>
      <inkml:brushProperty name="height" value="0.1" units="cm"/>
      <inkml:brushProperty name="color" value="#E71224"/>
    </inkml:brush>
  </inkml:definitions>
  <inkml:trace contextRef="#ctx0" brushRef="#br0">9699 14300 16383 0 0,'0'4'0'0'0,"0"7"0"0"0,0 5 0 0 0,-4 0 0 0 0,-2 2 0 0 0,-5 3 0 0 0,1 1 0 0 0,-4 3 0 0 0,2 0 0 0 0,2 2 0 0 0,3-1 0 0 0,-2-3 0 0 0,1-2 0 0 0,1 0 0 0 0,2 1 0 0 0,3 1 0 0 0,-4 2 0 0 0,-1 0 0 0 0,1 1 0 0 0,2 1 0 0 0,6-5 0 0 0,7-6 0 0 0,6-5 0 0 0,10-6 0 0 0,5-2 0 0 0,7-3 0 0 0,1 0 0 0 0,-1-1 0 0 0,-3-1 0 0 0,-2 2 0 0 0,-2-1 0 0 0,-2 0 0 0 0,-1 1 0 0 0,-6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3:21:54.468"/>
    </inkml:context>
    <inkml:brush xml:id="br0">
      <inkml:brushProperty name="width" value="0.35" units="cm"/>
      <inkml:brushProperty name="height" value="0.35" units="cm"/>
      <inkml:brushProperty name="color" value="#FFFFFF"/>
    </inkml:brush>
  </inkml:definitions>
  <inkml:trace contextRef="#ctx0" brushRef="#br0">4451 12301 16383 0 0,'0'0'0'0'0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49"/>
    </inkml:context>
    <inkml:brush xml:id="br0">
      <inkml:brushProperty name="width" value="0.1" units="cm"/>
      <inkml:brushProperty name="height" value="0.1" units="cm"/>
      <inkml:brushProperty name="color" value="#E71224"/>
    </inkml:brush>
  </inkml:definitions>
  <inkml:trace contextRef="#ctx0" brushRef="#br0">9849 14535 16383 0 0,'-4'0'0'0'0,"-7"9"0"0"0,0 8 0 0 0,0 4 0 0 0,3 5 0 0 0,3 1 0 0 0,2 1 0 0 0,1 1 0 0 0,2-1 0 0 0,-4-5 0 0 0,-2-2 0 0 0,1 0 0 0 0,1 1 0 0 0,1 1 0 0 0,1 2 0 0 0,1 0 0 0 0,1 1 0 0 0,0 0 0 0 0,0 1 0 0 0,0 0 0 0 0,0-1 0 0 0,-4 1 0 0 0,-2 0 0 0 0,1-1 0 0 0,0-4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0"/>
    </inkml:context>
    <inkml:brush xml:id="br0">
      <inkml:brushProperty name="width" value="0.1" units="cm"/>
      <inkml:brushProperty name="height" value="0.1" units="cm"/>
      <inkml:brushProperty name="color" value="#E71224"/>
    </inkml:brush>
  </inkml:definitions>
  <inkml:trace contextRef="#ctx0" brushRef="#br0">12345 14153 16383 0 0,'0'9'0'0'0,"0"7"0"0"0,-4 11 0 0 0,-2 4 0 0 0,-4 11 0 0 0,-6 3 0 0 0,-3-2 0 0 0,1-4 0 0 0,3-4 0 0 0,0-3 0 0 0,3-3 0 0 0,3-2 0 0 0,7-5 0 0 0,14-2 0 0 0,13-5 0 0 0,8-4 0 0 0,1-4 0 0 0,5-4 0 0 0,0-2 0 0 0,-2-1 0 0 0,-2-1 0 0 0,-9 0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1"/>
    </inkml:context>
    <inkml:brush xml:id="br0">
      <inkml:brushProperty name="width" value="0.1" units="cm"/>
      <inkml:brushProperty name="height" value="0.1" units="cm"/>
      <inkml:brushProperty name="color" value="#E71224"/>
    </inkml:brush>
  </inkml:definitions>
  <inkml:trace contextRef="#ctx0" brushRef="#br0">12471 14388 16383 0 0,'0'5'0'0'0,"0"5"0"0"0,0 6 0 0 0,0 5 0 0 0,0 3 0 0 0,0 2 0 0 0,0 6 0 0 0,0 1 0 0 0,0 5 0 0 0,0 0 0 0 0,-4 3 0 0 0,-2 3 0 0 0,0-1 0 0 0,1-4 0 0 0,2-4 0 0 0,1-3 0 0 0,-4-7 0 0 0,0-3 0 0 0,0-2 0 0 0,2 2 0 0 0,1-4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2"/>
    </inkml:context>
    <inkml:brush xml:id="br0">
      <inkml:brushProperty name="width" value="0.1" units="cm"/>
      <inkml:brushProperty name="height" value="0.1" units="cm"/>
      <inkml:brushProperty name="color" value="#E71224"/>
    </inkml:brush>
  </inkml:definitions>
  <inkml:trace contextRef="#ctx0" brushRef="#br0">15064 14329 16383 0 0,'0'0'0'0'0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3"/>
    </inkml:context>
    <inkml:brush xml:id="br0">
      <inkml:brushProperty name="width" value="0.1" units="cm"/>
      <inkml:brushProperty name="height" value="0.1" units="cm"/>
      <inkml:brushProperty name="color" value="#E71224"/>
    </inkml:brush>
  </inkml:definitions>
  <inkml:trace contextRef="#ctx0" brushRef="#br0">15112 14153 16383 0 0,'0'4'0'0'0,"0"11"0"0"0,0 8 0 0 0,-5 3 0 0 0,-1 3 0 0 0,1 0 0 0 0,0 0 0 0 0,-3 0 0 0 0,-4 3 0 0 0,-1 6 0 0 0,-2 6 0 0 0,1-1 0 0 0,3-3 0 0 0,8-9 0 0 0,9-8 0 0 0,8-10 0 0 0,6-6 0 0 0,4-4 0 0 0,7-3 0 0 0,8-2 0 0 0,1 1 0 0 0,-2-1 0 0 0,-2 0 0 0 0,-4 1 0 0 0,-2 1 0 0 0,-1-1 0 0 0,-2 1 0 0 0,-1 0 0 0 0,0 0 0 0 0,4 0 0 0 0,7 1 0 0 0,0-1 0 0 0,4 0 0 0 0,-5 4 0 0 0,-9 2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4"/>
    </inkml:context>
    <inkml:brush xml:id="br0">
      <inkml:brushProperty name="width" value="0.1" units="cm"/>
      <inkml:brushProperty name="height" value="0.1" units="cm"/>
      <inkml:brushProperty name="color" value="#E71224"/>
    </inkml:brush>
  </inkml:definitions>
  <inkml:trace contextRef="#ctx0" brushRef="#br0">6958 11683 16383 0 0,'0'5'0'0'0,"0"5"0"0"0,0 7 0 0 0,0 3 0 0 0,0 4 0 0 0,-4 3 0 0 0,-2 0 0 0 0,-5-4 0 0 0,1-2 0 0 0,-4 1 0 0 0,2 1 0 0 0,2 0 0 0 0,-2 2 0 0 0,2 5 0 0 0,-3-2 0 0 0,-3-2 0 0 0,1-1 0 0 0,-1 1 0 0 0,2-1 0 0 0,-2 1 0 0 0,7-5 0 0 0,5-10 0 0 0,8-7 0 0 0,7-4 0 0 0,7-2 0 0 0,9-1 0 0 0,4 1 0 0 0,2-1 0 0 0,0 2 0 0 0,-2-5 0 0 0,-1 0 0 0 0,-2 0 0 0 0,0 1 0 0 0,-1 2 0 0 0,-1 1 0 0 0,0 1 0 0 0,1 1 0 0 0,-6 0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5"/>
    </inkml:context>
    <inkml:brush xml:id="br0">
      <inkml:brushProperty name="width" value="0.1" units="cm"/>
      <inkml:brushProperty name="height" value="0.1" units="cm"/>
      <inkml:brushProperty name="color" value="#E71224"/>
    </inkml:brush>
  </inkml:definitions>
  <inkml:trace contextRef="#ctx0" brushRef="#br0">7091 11919 16383 0 0,'0'4'0'0'0,"0"7"0"0"0,0 5 0 0 0,0 5 0 0 0,0 3 0 0 0,-5 2 0 0 0,-1 1 0 0 0,1 1 0 0 0,0-1 0 0 0,-3 1 0 0 0,0 3 0 0 0,1 2 0 0 0,2 0 0 0 0,2-2 0 0 0,1-2 0 0 0,1 0 0 0 0,1-2 0 0 0,1 0 0 0 0,-1 0 0 0 0,0-1 0 0 0,0 0 0 0 0,1 0 0 0 0,-1 1 0 0 0,0-6 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6"/>
    </inkml:context>
    <inkml:brush xml:id="br0">
      <inkml:brushProperty name="width" value="0.1" units="cm"/>
      <inkml:brushProperty name="height" value="0.1" units="cm"/>
      <inkml:brushProperty name="color" value="#E71224"/>
    </inkml:brush>
  </inkml:definitions>
  <inkml:trace contextRef="#ctx0" brushRef="#br0">9639 11566 16383 0 0,'0'9'0'0'0,"0"7"0"0"0,0 6 0 0 0,-4 8 0 0 0,-2 3 0 0 0,-5 6 0 0 0,1 0 0 0 0,-4-2 0 0 0,-3-3 0 0 0,1 2 0 0 0,-1-5 0 0 0,2-4 0 0 0,4-1 0 0 0,-1-1 0 0 0,6-5 0 0 0,9-6 0 0 0,8-4 0 0 0,7-5 0 0 0,9-3 0 0 0,9-2 0 0 0,3-1 0 0 0,0 4 0 0 0,-3 2 0 0 0,-3 0 0 0 0,-3-1 0 0 0,3 8 0 0 0,5 2 0 0 0,14 7 0 0 0,11 5 0 0 0,5 3 0 0 0,-6-5 0 0 0,-8-5 0 0 0,-14-6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7"/>
    </inkml:context>
    <inkml:brush xml:id="br0">
      <inkml:brushProperty name="width" value="0.1" units="cm"/>
      <inkml:brushProperty name="height" value="0.1" units="cm"/>
      <inkml:brushProperty name="color" value="#E71224"/>
    </inkml:brush>
  </inkml:definitions>
  <inkml:trace contextRef="#ctx0" brushRef="#br0">10009 11712 16383 0 0,'-5'-5'0'0'0,"-5"-1"0"0"0,-2 5 0 0 0,2 7 0 0 0,2 7 0 0 0,-2 5 0 0 0,1 5 0 0 0,2 3 0 0 0,2 1 0 0 0,1 1 0 0 0,-2 0 0 0 0,0 0 0 0 0,-4 3 0 0 0,-1 7 0 0 0,3 0 0 0 0,2-1 0 0 0,2-2 0 0 0,1-4 0 0 0,-2-5 0 0 0,-1-5 0 0 0,0 1 0 0 0,2-1 0 0 0,-3-3 0 0 0,-1 0 0 0 0,2 6 0 0 0,-4 3 0 0 0,1 2 0 0 0,2 0 0 0 0,1 4 0 0 0,-2 1 0 0 0,0 0 0 0 0,-3-2 0 0 0,1-2 0 0 0,1-6 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8"/>
    </inkml:context>
    <inkml:brush xml:id="br0">
      <inkml:brushProperty name="width" value="0.1" units="cm"/>
      <inkml:brushProperty name="height" value="0.1" units="cm"/>
      <inkml:brushProperty name="color" value="#E71224"/>
    </inkml:brush>
  </inkml:definitions>
  <inkml:trace contextRef="#ctx0" brushRef="#br0">12380 11772 16383 0 0,'0'4'0'0'0,"0"7"0"0"0,0 5 0 0 0,0 5 0 0 0,0 7 0 0 0,-5 9 0 0 0,-1 6 0 0 0,-4-4 0 0 0,-1-3 0 0 0,2-5 0 0 0,3-2 0 0 0,1-2 0 0 0,-2-5 0 0 0,0-2 0 0 0,-3 4 0 0 0,4-1 0 0 0,8-5 0 0 0,8-6 0 0 0,11-4 0 0 0,7-4 0 0 0,3-3 0 0 0,1-1 0 0 0,-1-1 0 0 0,-1 0 0 0 0,-1 0 0 0 0,-1 0 0 0 0,-1 1 0 0 0,0-1 0 0 0,4 1 0 0 0,1 0 0 0 0,0 5 0 0 0,-1 1 0 0 0,-2 0 0 0 0,0-2 0 0 0,3 4 0 0 0,0 0 0 0 0,-4-1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3:21:54.469"/>
    </inkml:context>
    <inkml:brush xml:id="br0">
      <inkml:brushProperty name="width" value="0.35" units="cm"/>
      <inkml:brushProperty name="height" value="0.35" units="cm"/>
      <inkml:brushProperty name="color" value="#FFFFFF"/>
    </inkml:brush>
  </inkml:definitions>
  <inkml:trace contextRef="#ctx0" brushRef="#br0">4275 12183 16383 0 0,'0'0'0'0'0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59"/>
    </inkml:context>
    <inkml:brush xml:id="br0">
      <inkml:brushProperty name="width" value="0.1" units="cm"/>
      <inkml:brushProperty name="height" value="0.1" units="cm"/>
      <inkml:brushProperty name="color" value="#E71224"/>
    </inkml:brush>
  </inkml:definitions>
  <inkml:trace contextRef="#ctx0" brushRef="#br0">12815 11919 16383 0 0,'-5'0'0'0'0,"-1"9"0"0"0,1 7 0 0 0,-4 6 0 0 0,-1 3 0 0 0,3 3 0 0 0,1 0 0 0 0,2 0 0 0 0,2 0 0 0 0,1 0 0 0 0,1 3 0 0 0,-4-2 0 0 0,-2-3 0 0 0,1 0 0 0 0,1-1 0 0 0,1 0 0 0 0,-4 0 0 0 0,0 1 0 0 0,1 0 0 0 0,2 0 0 0 0,1 5 0 0 0,1 2 0 0 0,1-1 0 0 0,-4-6 0 0 0,-1-2 0 0 0,1-1 0 0 0,1 0 0 0 0,1 1 0 0 0,1-4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60"/>
    </inkml:context>
    <inkml:brush xml:id="br0">
      <inkml:brushProperty name="width" value="0.1" units="cm"/>
      <inkml:brushProperty name="height" value="0.1" units="cm"/>
      <inkml:brushProperty name="color" value="#E71224"/>
    </inkml:brush>
  </inkml:definitions>
  <inkml:trace contextRef="#ctx0" brushRef="#br0">15316 14153 16383 0 0,'0'4'0'0'0,"0"7"0"0"0,0 5 0 0 0,0 5 0 0 0,-4 3 0 0 0,-2 2 0 0 0,0 1 0 0 0,2 1 0 0 0,0 4 0 0 0,-2 6 0 0 0,-1 1 0 0 0,1 2 0 0 0,1 0 0 0 0,2-3 0 0 0,1-4 0 0 0,1-3 0 0 0,-3-2 0 0 0,-2-2 0 0 0,0 4 0 0 0,-2-4 0 0 0,-1-1 0 0 0,1-1 0 0 0,2-1 0 0 0,3 1 0 0 0,1 0 0 0 0,1 1 0 0 0,1 0 0 0 0,0 0 0 0 0,0 1 0 0 0,1-1 0 0 0,-1 1 0 0 0,0-5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61"/>
    </inkml:context>
    <inkml:brush xml:id="br0">
      <inkml:brushProperty name="width" value="0.1" units="cm"/>
      <inkml:brushProperty name="height" value="0.1" units="cm"/>
      <inkml:brushProperty name="color" value="#E71224"/>
    </inkml:brush>
  </inkml:definitions>
  <inkml:trace contextRef="#ctx0" brushRef="#br0">15208 11830 16383 0 0,'0'5'0'0'0,"0"14"0"0"0,0 14 0 0 0,0 5 0 0 0,-5 1 0 0 0,-1-2 0 0 0,1-2 0 0 0,0-3 0 0 0,2-3 0 0 0,1-1 0 0 0,5-6 0 0 0,7-1 0 0 0,6-6 0 0 0,5 1 0 0 0,4-4 0 0 0,1-3 0 0 0,1-3 0 0 0,1-3 0 0 0,0-2 0 0 0,4 4 0 0 0,10 5 0 0 0,3 1 0 0 0,-3-1 0 0 0,-7-3 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62"/>
    </inkml:context>
    <inkml:brush xml:id="br0">
      <inkml:brushProperty name="width" value="0.1" units="cm"/>
      <inkml:brushProperty name="height" value="0.1" units="cm"/>
      <inkml:brushProperty name="color" value="#E71224"/>
    </inkml:brush>
  </inkml:definitions>
  <inkml:trace contextRef="#ctx0" brushRef="#br0">15469 11977 16383 0 0,'-4'5'0'0'0,"-2"5"0"0"0,0 7 0 0 0,2 3 0 0 0,0 4 0 0 0,2 3 0 0 0,-3 0 0 0 0,-2 0 0 0 0,2 1 0 0 0,0-1 0 0 0,2 1 0 0 0,1-2 0 0 0,1 1 0 0 0,1 0 0 0 0,0-1 0 0 0,1 1 0 0 0,-1 4 0 0 0,0 1 0 0 0,0 0 0 0 0,0-1 0 0 0,0-1 0 0 0,0-2 0 0 0,0-5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63"/>
    </inkml:context>
    <inkml:brush xml:id="br0">
      <inkml:brushProperty name="width" value="0.35" units="cm"/>
      <inkml:brushProperty name="height" value="0.35" units="cm"/>
      <inkml:brushProperty name="color" value="#FFFFFF"/>
    </inkml:brush>
  </inkml:definitions>
  <inkml:trace contextRef="#ctx0" brushRef="#br0">37181 2560 16383 0 0,'9'-5'0'0'0,"29"-5"0"0"0,34-1 0 0 0,37 1 0 0 0,29 2 0 0 0,22-2 0 0 0,11 1 0 0 0,-11 2 0 0 0,-24 3 0 0 0,-39 0 0 0 0,-50 7 0 0 0,-49 3 0 0 0,-57 8 0 0 0,-47 2 0 0 0,-29 4 0 0 0,-13-3 0 0 0,-3-4 0 0 0,15-4 0 0 0,26-3 0 0 0,24-4 0 0 0,30-1 0 0 0,47-1 0 0 0,68-1 0 0 0,60 0 0 0 0,41 1 0 0 0,14-1 0 0 0,-14 1 0 0 0,-28-1 0 0 0,-38 6 0 0 0,-48 5 0 0 0,-44 6 0 0 0,-50 4 0 0 0,-42-1 0 0 0,-42-4 0 0 0,-37-4 0 0 0,-25-4 0 0 0,2-4 0 0 0,22-1 0 0 0,34-7 0 0 0,41-6 0 0 0,36-5 0 0 0,33-10 0 0 0,43 1 0 0 0,36-1 0 0 0,26 0 0 0 0,26 5 0 0 0,5 5 0 0 0,-13 6 0 0 0,-23 13 0 0 0,-27 15 0 0 0,-28 9 0 0 0,-29 4 0 0 0,-26 2 0 0 0,-25-2 0 0 0,-15 0 0 0 0,-8-2 0 0 0,-2-6 0 0 0,-5-6 0 0 0,-4-7 0 0 0,-8-4 0 0 0,0-4 0 0 0,5-2 0 0 0,-3-5 0 0 0,11-7 0 0 0,13-9 0 0 0,9-6 0 0 0,18-8 0 0 0,16-5 0 0 0,15-10 0 0 0,10-10 0 0 0,6-12 0 0 0,5-11 0 0 0,5-9 0 0 0,16-7 0 0 0,16 1 0 0 0,11 4 0 0 0,1 17 0 0 0,-9 18 0 0 0,-6 19 0 0 0,-5 16 0 0 0,-4 12 0 0 0,3 9 0 0 0,5 4 0 0 0,5 2 0 0 0,9 9 0 0 0,9 16 0 0 0,13 21 0 0 0,3 15 0 0 0,-3 14 0 0 0,-9 3 0 0 0,-14 1 0 0 0,-16-5 0 0 0,-14-7 0 0 0,-9-6 0 0 0,-11-2 0 0 0,-18-1 0 0 0,-32-8 0 0 0,-38-8 0 0 0,-30-11 0 0 0,-17-12 0 0 0,-2-10 0 0 0,14-7 0 0 0,18-3 0 0 0,20-13 0 0 0,20-11 0 0 0,21-12 0 0 0,14-13 0 0 0,13-12 0 0 0,9-13 0 0 0,7-7 0 0 0,3-5 0 0 0,20-8 0 0 0,28-12 0 0 0,32 0 0 0 0,38 7 0 0 0,38 13 0 0 0,24 7 0 0 0,2 12 0 0 0,-7 17 0 0 0,-20 17 0 0 0,-19 14 0 0 0,-24 13 0 0 0,-18 22 0 0 0,-7 24 0 0 0,-6 19 0 0 0,-2 17 0 0 0,-7 7 0 0 0,-11 4 0 0 0,-12-2 0 0 0,-13-5 0 0 0,-14-5 0 0 0,-10-1 0 0 0,-7-1 0 0 0,-14-9 0 0 0,-22-6 0 0 0,-32-10 0 0 0,-37-9 0 0 0,-27-10 0 0 0,-19-12 0 0 0,-10-9 0 0 0,-14-14 0 0 0,-9-20 0 0 0,0-19 0 0 0,3-20 0 0 0,24-12 0 0 0,20-7 0 0 0,32 2 0 0 0,28 1 0 0 0,28 2 0 0 0,20 4 0 0 0,19 2 0 0 0,19 4 0 0 0,29 0 0 0 0,25 3 0 0 0,36 3 0 0 0,31 4 0 0 0,32 2 0 0 0,14 11 0 0 0,16 8 0 0 0,0 11 0 0 0,-6 13 0 0 0,-15 23 0 0 0,-23 17 0 0 0,-29 18 0 0 0,-27 5 0 0 0,-21 12 0 0 0,-20 3 0 0 0,-14 9 0 0 0,-14-4 0 0 0,-13-11 0 0 0,-8-5 0 0 0,-5-5 0 0 0,-8-1 0 0 0,-12-4 0 0 0,-19-11 0 0 0,-31-2 0 0 0,-30-6 0 0 0,-42-8 0 0 0,-36-6 0 0 0,-24-7 0 0 0,-9-16 0 0 0,14-10 0 0 0,27-16 0 0 0,33-10 0 0 0,35-10 0 0 0,35-9 0 0 0,28-6 0 0 0,21 1 0 0 0,13 3 0 0 0,24-4 0 0 0,22-4 0 0 0,21 4 0 0 0,22 4 0 0 0,18 9 0 0 0,9 11 0 0 0,-2 9 0 0 0,-6 11 0 0 0,-17 11 0 0 0,-19 7 0 0 0,-16 6 0 0 0,-14 4 0 0 0,-8 2 0 0 0,3 17 0 0 0,1 16 0 0 0,2 13 0 0 0,5 13 0 0 0,-6 5 0 0 0,-8 4 0 0 0,-9-6 0 0 0,-9-4 0 0 0,-4-9 0 0 0,-9 1 0 0 0,-17-5 0 0 0,-18-5 0 0 0,-20-10 0 0 0,-31-11 0 0 0,-31-8 0 0 0,-26-7 0 0 0,-19-14 0 0 0,-7-17 0 0 0,3-14 0 0 0,9-18 0 0 0,22-4 0 0 0,22-4 0 0 0,26-5 0 0 0,28 2 0 0 0,21 2 0 0 0,17 0 0 0 0,12-2 0 0 0,9-2 0 0 0,9-3 0 0 0,21-7 0 0 0,19-2 0 0 0,28-1 0 0 0,20 9 0 0 0,1 18 0 0 0,-10 18 0 0 0,-15 15 0 0 0,-12 12 0 0 0,-10 13 0 0 0,0 18 0 0 0,17 28 0 0 0,12 23 0 0 0,0 9 0 0 0,2 8 0 0 0,-9-2 0 0 0,-13-11 0 0 0,-14-10 0 0 0,-16-12 0 0 0,-12-5 0 0 0,-13-7 0 0 0,-33-6 0 0 0,-29-9 0 0 0,-40-9 0 0 0,-28-7 0 0 0,-20-6 0 0 0,-5-12 0 0 0,4-13 0 0 0,15-8 0 0 0,31-3 0 0 0,23-1 0 0 0,22 2 0 0 0,15-4 0 0 0,16-4 0 0 0,12 0 0 0 0,9 2 0 0 0,5-1 0 0 0,20 1 0 0 0,21 3 0 0 0,16 3 0 0 0,3 6 0 0 0,-4 8 0 0 0,-7 6 0 0 0,-3 10 0 0 0,4 18 0 0 0,3 15 0 0 0,1 16 0 0 0,-4 7 0 0 0,-2 4 0 0 0,-8-4 0 0 0,-8-2 0 0 0,-7-6 0 0 0,-9-7 0 0 0,-7-1 0 0 0,-13-3 0 0 0,-15-7 0 0 0,-9-10 0 0 0,-3-6 0 0 0,-5-7 0 0 0,-1-4 0 0 0,2-6 0 0 0,3-12 0 0 0,6-17 0 0 0,9-6 0 0 0,6-10 0 0 0,15-10 0 0 0,29-3 0 0 0,26 8 0 0 0,25 9 0 0 0,16 8 0 0 0,9 11 0 0 0,4 9 0 0 0,4 12 0 0 0,-4 7 0 0 0,-3 7 0 0 0,-8 7 0 0 0,-11 5 0 0 0,-13-1 0 0 0,-11 0 0 0 0,-12-3 0 0 0,-10-4 0 0 0,-9-1 0 0 0,-2-1 0 0 0,3-4 0 0 0,-1-2 0 0 0,-1-2 0 0 0,-3-2 0 0 0,-2-1 0 0 0,3 0 0 0 0,9-1 0 0 0,16 1 0 0 0,10-1 0 0 0,3-3 0 0 0,-5-3 0 0 0,-11 2 0 0 0,-9 0 0 0 0,-30 2 0 0 0,-70 1 0 0 0,-101-12 0 0 0,-115-17 0 0 0,-92-12 0 0 0,-48-12 0 0 0,-4-1 0 0 0,29 5 0 0 0,50 6 0 0 0,69 12 0 0 0,75 10 0 0 0,71 6 0 0 0,55 0 0 0 0,48 4 0 0 0,41 4 0 0 0,28 3 0 0 0,29 4 0 0 0,35 0 0 0 0,38 2 0 0 0,36 1 0 0 0,31 0 0 0 0,26 0 0 0 0,10-1 0 0 0,-7 0 0 0 0,-25 1 0 0 0,-36-1 0 0 0,-42 0 0 0 0,-41 0 0 0 0,-30 0 0 0 0,-24 0 0 0 0,-15 0 0 0 0,-5 0 0 0 0,-4 0 0 0 0,-2 0 0 0 0,-1 0 0 0 0,0 0 0 0 0,1 0 0 0 0,-1 0 0 0 0,6 0 0 0 0,5 0 0 0 0,7 0 0 0 0,-1 0 0 0 0,3 0 0 0 0,-3 0 0 0 0,-3 0 0 0 0,-4 4 0 0 0,-4 6 0 0 0,-2 6 0 0 0,-1 4 0 0 0,-6 4 0 0 0,-2 1 0 0 0,1 2 0 0 0,-4 0 0 0 0,-4 4 0 0 0,-4 6 0 0 0,-4 1 0 0 0,-2 3 0 0 0,2-2 0 0 0,2 2 0 0 0,-2-1 0 0 0,0-4 0 0 0,-1-4 0 0 0,-2 7 0 0 0,0 0 0 0 0,-1-1 0 0 0,0 1 0 0 0,4 7 0 0 0,2 5 0 0 0,-1 2 0 0 0,-1-3 0 0 0,-1-6 0 0 0,-1-2 0 0 0,4 1 0 0 0,0-2 0 0 0,0-5 0 0 0,-2-2 0 0 0,-1 0 0 0 0,-1 4 0 0 0,-2 4 0 0 0,1 3 0 0 0,-1 0 0 0 0,-1-1 0 0 0,1 2 0 0 0,0-2 0 0 0,0-5 0 0 0,0-5 0 0 0,0-3 0 0 0,-1-3 0 0 0,1-1 0 0 0,0 3 0 0 0,0 1 0 0 0,0-1 0 0 0,0 4 0 0 0,0 5 0 0 0,1 4 0 0 0,-1-1 0 0 0,0-2 0 0 0,0-5 0 0 0,0-3 0 0 0,0-3 0 0 0,0 3 0 0 0,0-1 0 0 0,0 0 0 0 0,-5 3 0 0 0,-1 0 0 0 0,1-1 0 0 0,0-2 0 0 0,-2-6 0 0 0,-1-3 0 0 0,-3-6 0 0 0,0 0 0 0 0,-6-4 0 0 0,-10 1 0 0 0,-4-1 0 0 0,-15-4 0 0 0,-12-2 0 0 0,-15-3 0 0 0,-11-2 0 0 0,-19 0 0 0 0,-13-2 0 0 0,-13 1 0 0 0,-3-1 0 0 0,8 1 0 0 0,21-1 0 0 0,24 1 0 0 0,20 0 0 0 0,12 0 0 0 0,10 0 0 0 0,1 0 0 0 0,-5 0 0 0 0,-5 0 0 0 0,-3 0 0 0 0,-3 0 0 0 0,0 0 0 0 0,3 0 0 0 0,7 0 0 0 0,5 0 0 0 0,0 0 0 0 0,3-4 0 0 0,-2-7 0 0 0,-4 0 0 0 0,-4 1 0 0 0,6-2 0 0 0,5-4 0 0 0,-1 2 0 0 0,5-2 0 0 0,4 2 0 0 0,1-1 0 0 0,5-2 0 0 0,1 1 0 0 0,4 0 0 0 0,-5-16 0 0 0,-3-6 0 0 0,-7-10 0 0 0,-3-6 0 0 0,0-2 0 0 0,1 4 0 0 0,5 2 0 0 0,4 5 0 0 0,4 5 0 0 0,2 11 0 0 0,3 5 0 0 0,-5-2 0 0 0,1-1 0 0 0,-6-9 0 0 0,-3-8 0 0 0,-6-4 0 0 0,-2-8 0 0 0,1 6 0 0 0,5 7 0 0 0,4 11 0 0 0,1 2 0 0 0,0 2 0 0 0,4 1 0 0 0,-3 1 0 0 0,1 0 0 0 0,-3 1 0 0 0,1-1 0 0 0,1-4 0 0 0,-1 3 0 0 0,4 2 0 0 0,1 0 0 0 0,3-4 0 0 0,0 3 0 0 0,-2-3 0 0 0,-2-1 0 0 0,2 1 0 0 0,-1 4 0 0 0,3 3 0 0 0,0 5 0 0 0,-7 1 0 0 0,-4-2 0 0 0,-6 3 0 0 0,3 0 0 0 0,1 1 0 0 0,1 0 0 0 0,1-2 0 0 0,1 0 0 0 0,-1 5 0 0 0,1-2 0 0 0,-1-2 0 0 0,-4 1 0 0 0,-5-5 0 0 0,-2-5 0 0 0,-4 3 0 0 0,-2-1 0 0 0,0 1 0 0 0,4 2 0 0 0,-5 1 0 0 0,1-1 0 0 0,4 3 0 0 0,3-1 0 0 0,4-1 0 0 0,7-3 0 0 0,8-1 0 0 0,7-2 0 0 0,5-1 0 0 0,-1-1 0 0 0,0 0 0 0 0,2 0 0 0 0,1-1 0 0 0,6 6 0 0 0,11 5 0 0 0,16 1 0 0 0,7 4 0 0 0,16 3 0 0 0,6-1 0 0 0,8 0 0 0 0,4 3 0 0 0,0 1 0 0 0,-8 3 0 0 0,-10 0 0 0 0,-11 2 0 0 0,-7 0 0 0 0,-5 0 0 0 0,-4 1 0 0 0,-1-1 0 0 0,-1 1 0 0 0,4-1 0 0 0,6 0 0 0 0,7 0 0 0 0,8 0 0 0 0,10 0 0 0 0,8 0 0 0 0,2 0 0 0 0,1 0 0 0 0,-2 0 0 0 0,1 0 0 0 0,2 0 0 0 0,-3 0 0 0 0,-4 0 0 0 0,1 0 0 0 0,-3 0 0 0 0,-3 0 0 0 0,3 0 0 0 0,2 0 0 0 0,5 0 0 0 0,3 0 0 0 0,7 0 0 0 0,4 0 0 0 0,4 0 0 0 0,6 0 0 0 0,0 0 0 0 0,-7 0 0 0 0,-5 0 0 0 0,-4 0 0 0 0,-9 0 0 0 0,-13 0 0 0 0,-11 0 0 0 0,-4 0 0 0 0,-5 0 0 0 0,-3 0 0 0 0,-4 0 0 0 0,-1 0 0 0 0,-2 0 0 0 0,0 0 0 0 0,5 4 0 0 0,9 6 0 0 0,4 2 0 0 0,2 2 0 0 0,-1 0 0 0 0,0 1 0 0 0,1-2 0 0 0,3 2 0 0 0,5-2 0 0 0,3 1 0 0 0,5-2 0 0 0,1-3 0 0 0,-6-2 0 0 0,-8 1 0 0 0,-7-1 0 0 0,-7-1 0 0 0,-5-1 0 0 0,-2-3 0 0 0,-2-5 0 0 0,-5-7 0 0 0,2-1 0 0 0,8-4 0 0 0,-3-3 0 0 0,-5-3 0 0 0,-3 2 0 0 0,-3-1 0 0 0,-1 4 0 0 0,-3 0 0 0 0,1-2 0 0 0,-2-2 0 0 0,2 3 0 0 0,-1 8 0 0 0,-3 19 0 0 0,1 12 0 0 0,-1 6 0 0 0,-1 8 0 0 0,-3 7 0 0 0,2-1 0 0 0,1 3 0 0 0,-2-3 0 0 0,-2-4 0 0 0,-1 0 0 0 0,-2-1 0 0 0,0-3 0 0 0,3-4 0 0 0,2 4 0 0 0,-1 3 0 0 0,0 0 0 0 0,-3 3 0 0 0,0 3 0 0 0,-1 4 0 0 0,0 1 0 0 0,-1-2 0 0 0,4-4 0 0 0,1-6 0 0 0,1-4 0 0 0,-2-3 0 0 0,-1 2 0 0 0,-1 4 0 0 0,-1 2 0 0 0,-1 2 0 0 0,0 4 0 0 0,0 3 0 0 0,0 7 0 0 0,0-1 0 0 0,0-1 0 0 0,-1-4 0 0 0,1-2 0 0 0,0 1 0 0 0,0-4 0 0 0,0-4 0 0 0,0-4 0 0 0,0 0 0 0 0,0 4 0 0 0,0 4 0 0 0,0-1 0 0 0,0-2 0 0 0,0-5 0 0 0,0-3 0 0 0,0-2 0 0 0,0-2 0 0 0,0-1 0 0 0,0-1 0 0 0,-4 5 0 0 0,-2 1 0 0 0,0 4 0 0 0,2 1 0 0 0,1-2 0 0 0,1-2 0 0 0,1-2 0 0 0,0-2 0 0 0,-3-1 0 0 0,-2-1 0 0 0,-3-4 0 0 0,-6-12 0 0 0,-8-6 0 0 0,-14-4 0 0 0,-13-3 0 0 0,-21-4 0 0 0,-20-10 0 0 0,-16-7 0 0 0,-16 1 0 0 0,-23 0 0 0 0,-4-1 0 0 0,6 4 0 0 0,14 1 0 0 0,17 4 0 0 0,9 4 0 0 0,10 0 0 0 0,7 2 0 0 0,5 2 0 0 0,0 2 0 0 0,-5-2 0 0 0,0-4 0 0 0,2-1 0 0 0,1-2 0 0 0,-2 1 0 0 0,-8 3 0 0 0,-2-2 0 0 0,-1 2 0 0 0,6 2 0 0 0,14 3 0 0 0,17 2 0 0 0,18-3 0 0 0,20-5 0 0 0,32-9 0 0 0,40-6 0 0 0,43-6 0 0 0,36-8 0 0 0,31-5 0 0 0,10 4 0 0 0,3 6 0 0 0,-10 4 0 0 0,-7 3 0 0 0,-22 6 0 0 0,-23 7 0 0 0,-28 6 0 0 0,-22 4 0 0 0,-19 4 0 0 0,-10 1 0 0 0,1 1 0 0 0,5 0 0 0 0,8 1 0 0 0,5 3 0 0 0,4 6 0 0 0,0 1 0 0 0,-4-2 0 0 0,2 2 0 0 0,-8 3 0 0 0,-12 9 0 0 0,-11 3 0 0 0,-18 7 0 0 0,-23 1 0 0 0,-26 5 0 0 0,-19-2 0 0 0,-6-1 0 0 0,3-8 0 0 0,5-5 0 0 0,17-5 0 0 0,26-7 0 0 0,32-10 0 0 0,28-9 0 0 0,25-12 0 0 0,13-4 0 0 0,3-1 0 0 0,-3 3 0 0 0,-12 5 0 0 0,-13 5 0 0 0,-19 14 0 0 0,-38 14 0 0 0,-36 9 0 0 0,-46 5 0 0 0,-49-3 0 0 0,-45-7 0 0 0,-31-6 0 0 0,-7-6 0 0 0,16-5 0 0 0,33-7 0 0 0,42-3 0 0 0,41-5 0 0 0,36-5 0 0 0,25-9 0 0 0,18-8 0 0 0,18-4 0 0 0,29-3 0 0 0,30-1 0 0 0,37 8 0 0 0,45 9 0 0 0,36 9 0 0 0,33 7 0 0 0,15 4 0 0 0,-11 4 0 0 0,-18 1 0 0 0,-35 1 0 0 0,-39-1 0 0 0,-42 5 0 0 0,-40 5 0 0 0,-57 6 0 0 0,-66 8 0 0 0,-78 0 0 0 0,-75-4 0 0 0,-61-6 0 0 0,-35-5 0 0 0,2-5 0 0 0,37-7 0 0 0,50-8 0 0 0,59-2 0 0 0,59-3 0 0 0,44-4 0 0 0,34-12 0 0 0,23-9 0 0 0,13-11 0 0 0,7-15 0 0 0,11-17 0 0 0,23-18 0 0 0,32-8 0 0 0,16 6 0 0 0,15 10 0 0 0,-2 14 0 0 0,-14 15 0 0 0,-13 18 0 0 0,-16 13 0 0 0,-12 12 0 0 0,-12 10 0 0 0,-15 6 0 0 0,-33 9 0 0 0,-51 17 0 0 0,-61 17 0 0 0,-59 21 0 0 0,-51 4 0 0 0,-25-4 0 0 0,1-12 0 0 0,26-14 0 0 0,49-13 0 0 0,51-9 0 0 0,52-12 0 0 0,62-14 0 0 0,60-4 0 0 0,63-4 0 0 0,70-2 0 0 0,67 4 0 0 0,49 4 0 0 0,28 6 0 0 0,4 4 0 0 0,-5 4 0 0 0,-26 2 0 0 0,-49 2 0 0 0,-62 0 0 0 0,-57 0 0 0 0,-54 4 0 0 0,-52 11 0 0 0,-47 10 0 0 0,-40 11 0 0 0,-40-2 0 0 0,-22-7 0 0 0,-20-8 0 0 0,-16-7 0 0 0,-13-6 0 0 0,-4-4 0 0 0,0-7 0 0 0,17-8 0 0 0,34-5 0 0 0,34 0 0 0 0,34-2 0 0 0,28-6 0 0 0,21-4 0 0 0,12 0 0 0 0,8-5 0 0 0,2-1 0 0 0,5 1 0 0 0,10-2 0 0 0,14 1 0 0 0,23-4 0 0 0,28 2 0 0 0,12 2 0 0 0,-1 3 0 0 0,-13 7 0 0 0,-16 7 0 0 0,-11 8 0 0 0,-7 17 0 0 0,-3 22 0 0 0,-4 23 0 0 0,-2 16 0 0 0,-3 0 0 0 0,-8-1 0 0 0,-9-9 0 0 0,-8-10 0 0 0,-6-3 0 0 0,-14-11 0 0 0,-9-10 0 0 0,-11-9 0 0 0,-1-21 0 0 0,4-22 0 0 0,16-24 0 0 0,17-17 0 0 0,20-5 0 0 0,10 2 0 0 0,16 8 0 0 0,25 6 0 0 0,20 5 0 0 0,3 6 0 0 0,-8 12 0 0 0,-16 11 0 0 0,-16 10 0 0 0,-15 8 0 0 0,-16 8 0 0 0,-13 14 0 0 0,-9 7 0 0 0,-8 6 0 0 0,-3 5 0 0 0,-1 2 0 0 0,-10-5 0 0 0,-29-4 0 0 0,-29-6 0 0 0,-30-7 0 0 0,-18-6 0 0 0,-9-4 0 0 0,6-2 0 0 0,14-7 0 0 0,16-6 0 0 0,20-7 0 0 0,17-3 0 0 0,18-8 0 0 0,15-3 0 0 0,11 0 0 0 0,12-4 0 0 0,14 0 0 0 0,22 1 0 0 0,17 8 0 0 0,14 3 0 0 0,2 6 0 0 0,-1 6 0 0 0,1 14 0 0 0,0 28 0 0 0,-1 18 0 0 0,-6 10 0 0 0,1 12 0 0 0,-7 4 0 0 0,-8-8 0 0 0,-14-9 0 0 0,-8-15 0 0 0,-8-6 0 0 0,-9-5 0 0 0,0 2 0 0 0,1 3 0 0 0,3 5 0 0 0,-1 4 0 0 0,7-1 0 0 0,-2-4 0 0 0,2-8 0 0 0,1-11 0 0 0,1-7 0 0 0,6-8 0 0 0,10-3 0 0 0,8-4 0 0 0,5-5 0 0 0,-2-6 0 0 0,-6-1 0 0 0,-5-3 0 0 0,-5-3 0 0 0,-4-2 0 0 0,-8-3 0 0 0,-11 4 0 0 0,-16 4 0 0 0,-12-8 0 0 0,-3-8 0 0 0,1-17 0 0 0,5-8 0 0 0,5-9 0 0 0,3-5 0 0 0,3 0 0 0 0,2 8 0 0 0,1 10 0 0 0,1 10 0 0 0,0 4 0 0 0,-1 3 0 0 0,1 4 0 0 0,0 3 0 0 0,-6 2 0 0 0,-5 6 0 0 0,-19 6 0 0 0,-35 5 0 0 0,-42 6 0 0 0,-51 6 0 0 0,-51 9 0 0 0,-44 5 0 0 0,-31 2 0 0 0,-7-4 0 0 0,15-3 0 0 0,24-5 0 0 0,32-2 0 0 0,31-6 0 0 0,27-4 0 0 0,22-4 0 0 0,22-6 0 0 0,9 1 0 0 0,14-2 0 0 0,18 2 0 0 0,18 3 0 0 0,15 5 0 0 0,14-2 0 0 0,12-4 0 0 0,10-3 0 0 0,5-8 0 0 0,7-5 0 0 0,4-1 0 0 0,4-1 0 0 0,4 2 0 0 0,-1 0 0 0 0,-2 1 0 0 0,-22 6 0 0 0,-27 6 0 0 0,-30 2 0 0 0,-20 2 0 0 0,-19 0 0 0 0,0 2 0 0 0,9-3 0 0 0,11-2 0 0 0,17 0 0 0 0,14 4 0 0 0,26-1 0 0 0,30 1 0 0 0,27 3 0 0 0,32 2 0 0 0,39 3 0 0 0,34 2 0 0 0,12 5 0 0 0,-3 2 0 0 0,-11 4 0 0 0,-21 1 0 0 0,-20-2 0 0 0,-21 2 0 0 0,-18 0 0 0 0,-15-3 0 0 0,-8-3 0 0 0,-1-1 0 0 0,8-2 0 0 0,6-2 0 0 0,5 0 0 0 0,-2 0 0 0 0,-4 4 0 0 0,-4 1 0 0 0,3 5 0 0 0,5 4 0 0 0,7 9 0 0 0,-1 1 0 0 0,-5-4 0 0 0,-6-6 0 0 0,-6-4 0 0 0,-4-5 0 0 0,6-3 0 0 0,14-1 0 0 0,16-2 0 0 0,18 0 0 0 0,13 5 0 0 0,-2 1 0 0 0,-13 4 0 0 0,-16 1 0 0 0,-15-2 0 0 0,-12 8 0 0 0,-8 17 0 0 0,-10 4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64"/>
    </inkml:context>
    <inkml:brush xml:id="br0">
      <inkml:brushProperty name="width" value="0.35" units="cm"/>
      <inkml:brushProperty name="height" value="0.35" units="cm"/>
      <inkml:brushProperty name="color" value="#FFFFFF"/>
    </inkml:brush>
  </inkml:definitions>
  <inkml:trace contextRef="#ctx0" brushRef="#br0">19562 17651 16383 0 0,'0'0'0'0'0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65"/>
    </inkml:context>
    <inkml:brush xml:id="br0">
      <inkml:brushProperty name="width" value="0.35" units="cm"/>
      <inkml:brushProperty name="height" value="0.35" units="cm"/>
      <inkml:brushProperty name="color" value="#FFFFFF"/>
    </inkml:brush>
  </inkml:definitions>
  <inkml:trace contextRef="#ctx0" brushRef="#br0">8038 9096 16383 0 0,'0'0'0'0'0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66"/>
    </inkml:context>
    <inkml:brush xml:id="br0">
      <inkml:brushProperty name="width" value="0.35" units="cm"/>
      <inkml:brushProperty name="height" value="0.35" units="cm"/>
      <inkml:brushProperty name="color" value="#FFFFFF"/>
    </inkml:brush>
  </inkml:definitions>
  <inkml:trace contextRef="#ctx0" brushRef="#br0">4627 6921 16383 0 0,'0'0'0'0'0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07:36.493"/>
    </inkml:context>
    <inkml:brush xml:id="br0">
      <inkml:brushProperty name="width" value="0.35" units="cm"/>
      <inkml:brushProperty name="height" value="0.35" units="cm"/>
      <inkml:brushProperty name="color" value="#FFFFFF"/>
    </inkml:brush>
  </inkml:definitions>
  <inkml:trace contextRef="#ctx0" brushRef="#br0">8214 1453 16383 0 0,'0'0'0'0'0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24:59.108"/>
    </inkml:context>
    <inkml:brush xml:id="br0">
      <inkml:brushProperty name="width" value="0.1" units="cm"/>
      <inkml:brushProperty name="height" value="0.1" units="cm"/>
      <inkml:brushProperty name="color" value="#E71224"/>
    </inkml:brush>
  </inkml:definitions>
  <inkml:trace contextRef="#ctx0" brushRef="#br0">17269 14373 16383 0 0,'4'0'0'0'0,"16"0"0"0"0,12 0 0 0 0,20 0 0 0 0,27 0 0 0 0,28 0 0 0 0,27 0 0 0 0,26 0 0 0 0,32 0 0 0 0,23 0 0 0 0,16 0 0 0 0,4 0 0 0 0,-2 0 0 0 0,-4 0 0 0 0,-9 0 0 0 0,-7 0 0 0 0,-8 0 0 0 0,-2 0 0 0 0,-1 0 0 0 0,7 0 0 0 0,3 0 0 0 0,7 0 0 0 0,10 0 0 0 0,7 0 0 0 0,-9 0 0 0 0,-17 0 0 0 0,-17 0 0 0 0,-23 0 0 0 0,-27 0 0 0 0,-24 0 0 0 0,-15 0 0 0 0,-16 0 0 0 0,-9 0 0 0 0,0-5 0 0 0,13-5 0 0 0,9-6 0 0 0,11-5 0 0 0,7-3 0 0 0,3 2 0 0 0,7 6 0 0 0,13 4 0 0 0,5 5 0 0 0,0 4 0 0 0,2 2 0 0 0,-2 1 0 0 0,1 1 0 0 0,2 0 0 0 0,8 0 0 0 0,8 0 0 0 0,7-1 0 0 0,-3 1 0 0 0,-8-1 0 0 0,-18 0 0 0 0,-20 0 0 0 0,-27 0 0 0 0,-30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3:21:54.470"/>
    </inkml:context>
    <inkml:brush xml:id="br0">
      <inkml:brushProperty name="width" value="0.35" units="cm"/>
      <inkml:brushProperty name="height" value="0.35" units="cm"/>
      <inkml:brushProperty name="color" value="#FFFFFF"/>
    </inkml:brush>
  </inkml:definitions>
  <inkml:trace contextRef="#ctx0" brushRef="#br0">4422 11919 16383 0 0,'0'0'0'0'0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24:59.109"/>
    </inkml:context>
    <inkml:brush xml:id="br0">
      <inkml:brushProperty name="width" value="0.1" units="cm"/>
      <inkml:brushProperty name="height" value="0.1" units="cm"/>
      <inkml:brushProperty name="color" value="#E71224"/>
    </inkml:brush>
  </inkml:definitions>
  <inkml:trace contextRef="#ctx0" brushRef="#br0">27440 13771 16383 0 0,'18'0'0'0'0,"38"0"0"0"0,40 0 0 0 0,49 0 0 0 0,54 0 0 0 0,43 0 0 0 0,29 0 0 0 0,5 0 0 0 0,-27 0 0 0 0,-50 0 0 0 0,-61 4 0 0 0,-65 16 0 0 0,-56 3 0 0 0,-39 13 0 0 0,-24 3 0 0 0,-24 5 0 0 0,-7-1 0 0 0,-5 2 0 0 0,-7 1 0 0 0,3-2 0 0 0,8 1 0 0 0,7-8 0 0 0,3-1 0 0 0,-1-2 0 0 0,2-3 0 0 0,9-6 0 0 0,9-7 0 0 0,13-3 0 0 0,8-3 0 0 0,9 0 0 0 0,3-1 0 0 0,4 1 0 0 0,0-1 0 0 0,-2 2 0 0 0,-4 4 0 0 0,-3-2 0 0 0,-7-3 0 0 0,-13-4 0 0 0,-3 2 0 0 0,-3-1 0 0 0,1 2 0 0 0,5-1 0 0 0,22-1 0 0 0,42-3 0 0 0,44-2 0 0 0,46-3 0 0 0,40 0 0 0 0,39-1 0 0 0,23 0 0 0 0,11-1 0 0 0,-6 1 0 0 0,-14-1 0 0 0,-19 1 0 0 0,-14 0 0 0 0,-19 0 0 0 0,-22 0 0 0 0,-15 0 0 0 0,-19 0 0 0 0,-17 0 0 0 0,-18 0 0 0 0,-19 0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24:59.139"/>
    </inkml:context>
    <inkml:brush xml:id="br0">
      <inkml:brushProperty name="width" value="0.1" units="cm"/>
      <inkml:brushProperty name="height" value="0.1" units="cm"/>
      <inkml:brushProperty name="color" value="#E71224"/>
    </inkml:brush>
  </inkml:definitions>
  <inkml:trace contextRef="#ctx0" brushRef="#br0">16210 7891 16383 0 0,'5'0'0'0'0,"19"0"0"0"0,28 0 0 0 0,37 0 0 0 0,43 0 0 0 0,36 0 0 0 0,34 0 0 0 0,19 0 0 0 0,-2 0 0 0 0,-10 0 0 0 0,-19 0 0 0 0,-10 0 0 0 0,-13 0 0 0 0,-8 0 0 0 0,-9 0 0 0 0,7 0 0 0 0,12 0 0 0 0,14 0 0 0 0,20 0 0 0 0,12 5 0 0 0,5 1 0 0 0,-3 4 0 0 0,-7 0 0 0 0,-17-1 0 0 0,-18-2 0 0 0,-17-3 0 0 0,-17-1 0 0 0,-15-2 0 0 0,-11-1 0 0 0,-11 0 0 0 0,-5-1 0 0 0,-6 1 0 0 0,-1 0 0 0 0,1-1 0 0 0,4 1 0 0 0,3 0 0 0 0,-2 0 0 0 0,0 0 0 0 0,-2 0 0 0 0,-1 0 0 0 0,-2 0 0 0 0,-3 0 0 0 0,-5 0 0 0 0,-6 0 0 0 0,-9 0 0 0 0,-11 0 0 0 0,-16 0 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24:59.140"/>
    </inkml:context>
    <inkml:brush xml:id="br0">
      <inkml:brushProperty name="width" value="0.1" units="cm"/>
      <inkml:brushProperty name="height" value="0.1" units="cm"/>
      <inkml:brushProperty name="color" value="#E71224"/>
    </inkml:brush>
  </inkml:definitions>
  <inkml:trace contextRef="#ctx0" brushRef="#br0">24148 6539 16383 0 0,'4'4'0'0'0,"11"7"0"0"0,12 0 0 0 0,10 4 0 0 0,12 8 0 0 0,12 0 0 0 0,4 5 0 0 0,0 3 0 0 0,3 0 0 0 0,-2-1 0 0 0,2-1 0 0 0,7 4 0 0 0,4 1 0 0 0,12 8 0 0 0,-6 1 0 0 0,1 2 0 0 0,13 8 0 0 0,12 8 0 0 0,10 6 0 0 0,2 2 0 0 0,7 7 0 0 0,4 4 0 0 0,2 6 0 0 0,5 2 0 0 0,-4 0 0 0 0,-12-11 0 0 0,-13-9 0 0 0,-17-12 0 0 0,-20-16 0 0 0,-14-14 0 0 0,-13-12 0 0 0,-14-12 0 0 0,-13-12 0 0 0,-11-12 0 0 0,-6-4 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24:59.141"/>
    </inkml:context>
    <inkml:brush xml:id="br0">
      <inkml:brushProperty name="width" value="0.1" units="cm"/>
      <inkml:brushProperty name="height" value="0.1" units="cm"/>
      <inkml:brushProperty name="color" value="#E71224"/>
    </inkml:brush>
  </inkml:definitions>
  <inkml:trace contextRef="#ctx0" brushRef="#br0">26163 6451 16383 0 0,'-4'0'0'0'0,"-7"0"0"0"0,-10 4 0 0 0,-10 11 0 0 0,-5 12 0 0 0,-5 10 0 0 0,-9 12 0 0 0,-5 7 0 0 0,-2 8 0 0 0,4-3 0 0 0,2-8 0 0 0,1 2 0 0 0,4-10 0 0 0,10-7 0 0 0,7-6 0 0 0,3-3 0 0 0,-2 1 0 0 0,3 1 0 0 0,-7 9 0 0 0,-3 1 0 0 0,-5-1 0 0 0,1 1 0 0 0,1-1 0 0 0,-1 1 0 0 0,2-2 0 0 0,-2 1 0 0 0,5-1 0 0 0,4-7 0 0 0,3-1 0 0 0,-3 0 0 0 0,-1 3 0 0 0,-4 0 0 0 0,3-1 0 0 0,4 3 0 0 0,1 0 0 0 0,1-2 0 0 0,1 2 0 0 0,-1 0 0 0 0,0-2 0 0 0,5-2 0 0 0,1-7 0 0 0,-1-7 0 0 0,0-2 0 0 0,2 0 0 0 0,5-3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24:59.142"/>
    </inkml:context>
    <inkml:brush xml:id="br0">
      <inkml:brushProperty name="width" value="0.1" units="cm"/>
      <inkml:brushProperty name="height" value="0.1" units="cm"/>
      <inkml:brushProperty name="color" value="#E71224"/>
    </inkml:brush>
  </inkml:definitions>
  <inkml:trace contextRef="#ctx0" brushRef="#br0">16475 13947 16383 0 0,'18'0'0'0'0,"37"0"0"0"0,46 0 0 0 0,46 0 0 0 0,38 0 0 0 0,37 0 0 0 0,31 0 0 0 0,17 0 0 0 0,12 0 0 0 0,-6 0 0 0 0,-9 0 0 0 0,-5 0 0 0 0,-11 0 0 0 0,-8 0 0 0 0,-5 0 0 0 0,7 0 0 0 0,2 0 0 0 0,0 0 0 0 0,7 0 0 0 0,-4 0 0 0 0,-8 0 0 0 0,-5 0 0 0 0,3 0 0 0 0,-4 0 0 0 0,-6 0 0 0 0,-6 0 0 0 0,-6 0 0 0 0,-7 0 0 0 0,-18 0 0 0 0,-19 0 0 0 0,-12 0 0 0 0,-16 0 0 0 0,-14 0 0 0 0,-17 0 0 0 0,-14 0 0 0 0,-15 0 0 0 0,-13 0 0 0 0,-15 0 0 0 0,-13 0 0 0 0,-9 0 0 0 0,-6 0 0 0 0,-9 0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24:59.143"/>
    </inkml:context>
    <inkml:brush xml:id="br0">
      <inkml:brushProperty name="width" value="0.1" units="cm"/>
      <inkml:brushProperty name="height" value="0.1" units="cm"/>
      <inkml:brushProperty name="color" value="#E71224"/>
    </inkml:brush>
  </inkml:definitions>
  <inkml:trace contextRef="#ctx0" brushRef="#br0">25147 13005 16383 0 0,'0'-4'0'0'0,"9"-2"0"0"0,26 4 0 0 0,24 17 0 0 0,30 19 0 0 0,26 13 0 0 0,25 11 0 0 0,17 6 0 0 0,12 5 0 0 0,-9-5 0 0 0,-23-9 0 0 0,-25-9 0 0 0,-28-12 0 0 0,-23-8 0 0 0,-13-8 0 0 0,-6-7 0 0 0,4 4 0 0 0,2-2 0 0 0,8 3 0 0 0,2 2 0 0 0,1-1 0 0 0,-10-4 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7:24:59.144"/>
    </inkml:context>
    <inkml:brush xml:id="br0">
      <inkml:brushProperty name="width" value="0.1" units="cm"/>
      <inkml:brushProperty name="height" value="0.1" units="cm"/>
      <inkml:brushProperty name="color" value="#E71224"/>
    </inkml:brush>
  </inkml:definitions>
  <inkml:trace contextRef="#ctx0" brushRef="#br0">27280 12742 16383 0 0,'-5'0'0'0'0,"-1"9"0"0"0,-4 16 0 0 0,-9 18 0 0 0,-7 19 0 0 0,-7 18 0 0 0,-7 8 0 0 0,3 2 0 0 0,-1 1 0 0 0,1-3 0 0 0,3-7 0 0 0,7-4 0 0 0,3-1 0 0 0,2-1 0 0 0,0 2 0 0 0,-1 4 0 0 0,3 3 0 0 0,-3 9 0 0 0,-3 7 0 0 0,-5 9 0 0 0,-8 4 0 0 0,0 5 0 0 0,-4 1 0 0 0,-2-3 0 0 0,-4-6 0 0 0,8-9 0 0 0,0-9 0 0 0,9-5 0 0 0,4-14 0 0 0,7-10 0 0 0,8-12 0 0 0,1-4 0 0 0,2-11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0T03:06:37.301"/>
    </inkml:context>
    <inkml:brush xml:id="br0">
      <inkml:brushProperty name="width" value="0.1" units="cm"/>
      <inkml:brushProperty name="height" value="0.1" units="cm"/>
      <inkml:brushProperty name="color" value="#E71224"/>
    </inkml:brush>
  </inkml:definitions>
  <inkml:trace contextRef="#ctx0" brushRef="#br0">19738 6833 16383 0 0,'0'0'0'0'0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0T03:06:37.316"/>
    </inkml:context>
    <inkml:brush xml:id="br0">
      <inkml:brushProperty name="width" value="0.1" units="cm"/>
      <inkml:brushProperty name="height" value="0.1" units="cm"/>
      <inkml:brushProperty name="color" value="#E71224"/>
    </inkml:brush>
  </inkml:definitions>
  <inkml:trace contextRef="#ctx0" brushRef="#br0">6616 21973 16383 0 0,'-4'4'0'0'0,"-7"6"0"0"0,-9 2 0 0 0,-1 2 0 0 0,2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3:21:54.471"/>
    </inkml:context>
    <inkml:brush xml:id="br0">
      <inkml:brushProperty name="width" value="0.35" units="cm"/>
      <inkml:brushProperty name="height" value="0.35" units="cm"/>
      <inkml:brushProperty name="color" value="#FFFFFF"/>
    </inkml:brush>
  </inkml:definitions>
  <inkml:trace contextRef="#ctx0" brushRef="#br0">6509 11566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3:21:54.472"/>
    </inkml:context>
    <inkml:brush xml:id="br0">
      <inkml:brushProperty name="width" value="0.35" units="cm"/>
      <inkml:brushProperty name="height" value="0.35" units="cm"/>
      <inkml:brushProperty name="color" value="#FFFFFF"/>
    </inkml:brush>
  </inkml:definitions>
  <inkml:trace contextRef="#ctx0" brushRef="#br0">6127 12213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09T04:20:46.318"/>
    </inkml:context>
    <inkml:brush xml:id="br0">
      <inkml:brushProperty name="width" value="0.1" units="cm"/>
      <inkml:brushProperty name="height" value="0.1" units="cm"/>
      <inkml:brushProperty name="color" value="#E71224"/>
    </inkml:brush>
  </inkml:definitions>
  <inkml:trace contextRef="#ctx0" brushRef="#br0">6809 5804 16383 0 0,'0'4'0'0'0,"-5"7"0"0"0,-1 10 0 0 0,-4 5 0 0 0,0 4 0 0 0,-4 5 0 0 0,1 2 0 0 0,-1-7 0 0 0,1-2 0 0 0,3-3 0 0 0,-2 0 0 0 0,2-1 0 0 0,-2 6 0 0 0,-4-4 0 0 0,2 0 0 0 0,2-1 0 0 0,-1 4 0 0 0,-3 2 0 0 0,2 1 0 0 0,3-2 0 0 0,-2-1 0 0 0,3 0 0 0 0,-3-2 0 0 0,1 5 0 0 0,-1 5 0 0 0,-4 1 0 0 0,2-2 0 0 0,-2-2 0 0 0,3-2 0 0 0,3-2 0 0 0,-1 2 0 0 0,-2-4 0 0 0,-5 3 0 0 0,3 0 0 0 0,-2-1 0 0 0,-2-1 0 0 0,3-5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DF474-5600-4F66-865C-EFA497957A8D}" type="datetimeFigureOut">
              <a:rPr lang="en-IN" smtClean="0"/>
              <a:t>22-03-2023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73A97-3DE0-4B54-949A-B8EE25ACFB4F}" type="slidenum">
              <a:rPr lang="en-IN" smtClean="0"/>
              <a:t>‹#›</a:t>
            </a:fld>
            <a:endParaRPr lang="en-IN"/>
          </a:p>
        </p:txBody>
      </p:sp>
    </p:spTree>
    <p:extLst>
      <p:ext uri="{BB962C8B-B14F-4D97-AF65-F5344CB8AC3E}">
        <p14:creationId xmlns:p14="http://schemas.microsoft.com/office/powerpoint/2010/main" val="1552553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067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a:t>
            </a:fld>
            <a:endParaRPr/>
          </a:p>
        </p:txBody>
      </p:sp>
      <p:sp>
        <p:nvSpPr>
          <p:cNvPr id="168" name="Google Shape;168;p7: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pPr marL="0" marR="0" lvl="0" indent="0" algn="r" rtl="0">
                <a:spcBef>
                  <a:spcPts val="0"/>
                </a:spcBef>
                <a:spcAft>
                  <a:spcPts val="0"/>
                </a:spcAft>
                <a:buNone/>
              </a:pPr>
              <a:t>12</a:t>
            </a:fld>
            <a:endParaRPr sz="1200">
              <a:solidFill>
                <a:schemeClr val="dk1"/>
              </a:solidFill>
              <a:latin typeface="Times New Roman"/>
              <a:ea typeface="Times New Roman"/>
              <a:cs typeface="Times New Roman"/>
              <a:sym typeface="Times New Roman"/>
            </a:endParaRPr>
          </a:p>
        </p:txBody>
      </p:sp>
      <p:sp>
        <p:nvSpPr>
          <p:cNvPr id="169" name="Google Shape;16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26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82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17</a:t>
            </a:fld>
            <a:endParaRPr/>
          </a:p>
        </p:txBody>
      </p:sp>
      <p:sp>
        <p:nvSpPr>
          <p:cNvPr id="207" name="Google Shape;207;p10: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pPr marL="0" marR="0" lvl="0" indent="0" algn="r" rtl="0">
                <a:spcBef>
                  <a:spcPts val="0"/>
                </a:spcBef>
                <a:spcAft>
                  <a:spcPts val="0"/>
                </a:spcAft>
                <a:buNone/>
              </a:pPr>
              <a:t>17</a:t>
            </a:fld>
            <a:endParaRPr sz="1200">
              <a:solidFill>
                <a:schemeClr val="dk1"/>
              </a:solidFill>
              <a:latin typeface="Times New Roman"/>
              <a:ea typeface="Times New Roman"/>
              <a:cs typeface="Times New Roman"/>
              <a:sym typeface="Times New Roman"/>
            </a:endParaRPr>
          </a:p>
        </p:txBody>
      </p:sp>
      <p:sp>
        <p:nvSpPr>
          <p:cNvPr id="208" name="Google Shape;20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09" name="Google Shape;209;p10: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477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a:t>
            </a:fld>
            <a:endParaRPr/>
          </a:p>
        </p:txBody>
      </p:sp>
      <p:sp>
        <p:nvSpPr>
          <p:cNvPr id="244" name="Google Shape;244;p14: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pPr marL="0" marR="0" lvl="0" indent="0" algn="r" rtl="0">
                <a:spcBef>
                  <a:spcPts val="0"/>
                </a:spcBef>
                <a:spcAft>
                  <a:spcPts val="0"/>
                </a:spcAft>
                <a:buNone/>
              </a:pPr>
              <a:t>18</a:t>
            </a:fld>
            <a:endParaRPr sz="1200">
              <a:solidFill>
                <a:schemeClr val="dk1"/>
              </a:solidFill>
              <a:latin typeface="Times New Roman"/>
              <a:ea typeface="Times New Roman"/>
              <a:cs typeface="Times New Roman"/>
              <a:sym typeface="Times New Roman"/>
            </a:endParaRPr>
          </a:p>
        </p:txBody>
      </p:sp>
      <p:sp>
        <p:nvSpPr>
          <p:cNvPr id="245" name="Google Shape;24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46" name="Google Shape;246;p14: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78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21</a:t>
            </a:fld>
            <a:endParaRPr/>
          </a:p>
        </p:txBody>
      </p:sp>
      <p:sp>
        <p:nvSpPr>
          <p:cNvPr id="253" name="Google Shape;253;p15: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pPr marL="0" marR="0" lvl="0" indent="0" algn="r" rtl="0">
                <a:spcBef>
                  <a:spcPts val="0"/>
                </a:spcBef>
                <a:spcAft>
                  <a:spcPts val="0"/>
                </a:spcAft>
                <a:buNone/>
              </a:pPr>
              <a:t>21</a:t>
            </a:fld>
            <a:endParaRPr sz="1200">
              <a:solidFill>
                <a:schemeClr val="dk1"/>
              </a:solidFill>
              <a:latin typeface="Times New Roman"/>
              <a:ea typeface="Times New Roman"/>
              <a:cs typeface="Times New Roman"/>
              <a:sym typeface="Times New Roman"/>
            </a:endParaRPr>
          </a:p>
        </p:txBody>
      </p:sp>
      <p:sp>
        <p:nvSpPr>
          <p:cNvPr id="254" name="Google Shape;2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255" name="Google Shape;255;p15: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269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897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23</a:t>
            </a:fld>
            <a:endParaRPr/>
          </a:p>
        </p:txBody>
      </p:sp>
      <p:sp>
        <p:nvSpPr>
          <p:cNvPr id="310" name="Google Shape;310;p20: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pPr marL="0" marR="0" lvl="0" indent="0" algn="r" rtl="0">
                <a:spcBef>
                  <a:spcPts val="0"/>
                </a:spcBef>
                <a:spcAft>
                  <a:spcPts val="0"/>
                </a:spcAft>
                <a:buNone/>
              </a:pPr>
              <a:t>23</a:t>
            </a:fld>
            <a:endParaRPr sz="1200">
              <a:solidFill>
                <a:schemeClr val="dk1"/>
              </a:solidFill>
              <a:latin typeface="Times New Roman"/>
              <a:ea typeface="Times New Roman"/>
              <a:cs typeface="Times New Roman"/>
              <a:sym typeface="Times New Roman"/>
            </a:endParaRPr>
          </a:p>
        </p:txBody>
      </p:sp>
      <p:sp>
        <p:nvSpPr>
          <p:cNvPr id="311" name="Google Shape;3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12" name="Google Shape;312;p20: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a:t>VBN: part participle</a:t>
            </a:r>
            <a:endParaRPr/>
          </a:p>
          <a:p>
            <a:pPr marL="0" lvl="0" indent="0" algn="l" rtl="0">
              <a:spcBef>
                <a:spcPts val="0"/>
              </a:spcBef>
              <a:spcAft>
                <a:spcPts val="0"/>
              </a:spcAft>
              <a:buNone/>
            </a:pPr>
            <a:r>
              <a:rPr lang="en-US"/>
              <a:t>VBD: past tense</a:t>
            </a:r>
            <a:endParaRPr/>
          </a:p>
        </p:txBody>
      </p:sp>
    </p:spTree>
    <p:extLst>
      <p:ext uri="{BB962C8B-B14F-4D97-AF65-F5344CB8AC3E}">
        <p14:creationId xmlns:p14="http://schemas.microsoft.com/office/powerpoint/2010/main" val="388101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181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BB822D4-43D4-4FE8-8645-4068C6C39F22}"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1577205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BB822D4-43D4-4FE8-8645-4068C6C39F22}"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4089813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BB822D4-43D4-4FE8-8645-4068C6C39F22}"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747125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BB822D4-43D4-4FE8-8645-4068C6C39F22}"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3703770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B822D4-43D4-4FE8-8645-4068C6C39F22}"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268565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BB822D4-43D4-4FE8-8645-4068C6C39F22}" type="datetimeFigureOut">
              <a:rPr lang="en-IN" smtClean="0"/>
              <a:t>22-03-2023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249937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BB822D4-43D4-4FE8-8645-4068C6C39F22}" type="datetimeFigureOut">
              <a:rPr lang="en-IN" smtClean="0"/>
              <a:t>22-03-2023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364245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BB822D4-43D4-4FE8-8645-4068C6C39F22}" type="datetimeFigureOut">
              <a:rPr lang="en-IN" smtClean="0"/>
              <a:t>22-03-2023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138989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822D4-43D4-4FE8-8645-4068C6C39F22}" type="datetimeFigureOut">
              <a:rPr lang="en-IN" smtClean="0"/>
              <a:t>22-03-2023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179925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B822D4-43D4-4FE8-8645-4068C6C39F22}" type="datetimeFigureOut">
              <a:rPr lang="en-IN" smtClean="0"/>
              <a:t>22-03-2023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3101818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B822D4-43D4-4FE8-8645-4068C6C39F22}" type="datetimeFigureOut">
              <a:rPr lang="en-IN" smtClean="0"/>
              <a:t>22-03-2023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19056B-2C70-4815-BDB4-9F4BD8717005}" type="slidenum">
              <a:rPr lang="en-IN" smtClean="0"/>
              <a:t>‹#›</a:t>
            </a:fld>
            <a:endParaRPr lang="en-IN"/>
          </a:p>
        </p:txBody>
      </p:sp>
    </p:spTree>
    <p:extLst>
      <p:ext uri="{BB962C8B-B14F-4D97-AF65-F5344CB8AC3E}">
        <p14:creationId xmlns:p14="http://schemas.microsoft.com/office/powerpoint/2010/main" val="400322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822D4-43D4-4FE8-8645-4068C6C39F22}" type="datetimeFigureOut">
              <a:rPr lang="en-IN" smtClean="0"/>
              <a:t>22-03-2023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19056B-2C70-4815-BDB4-9F4BD8717005}" type="slidenum">
              <a:rPr lang="en-IN" smtClean="0"/>
              <a:t>‹#›</a:t>
            </a:fld>
            <a:endParaRPr lang="en-IN"/>
          </a:p>
        </p:txBody>
      </p:sp>
    </p:spTree>
    <p:extLst>
      <p:ext uri="{BB962C8B-B14F-4D97-AF65-F5344CB8AC3E}">
        <p14:creationId xmlns:p14="http://schemas.microsoft.com/office/powerpoint/2010/main" val="398055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customXml" Target="../ink/ink3.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21.png"/><Relationship Id="rId7" Type="http://schemas.openxmlformats.org/officeDocument/2006/relationships/customXml" Target="../ink/ink7.xml"/><Relationship Id="rId2"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22.png"/><Relationship Id="rId4" Type="http://schemas.openxmlformats.org/officeDocument/2006/relationships/customXml" Target="../ink/ink5.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6" Type="http://schemas.openxmlformats.org/officeDocument/2006/relationships/image" Target="../media/image43.png"/><Relationship Id="rId21" Type="http://schemas.openxmlformats.org/officeDocument/2006/relationships/customXml" Target="../ink/ink18.xml"/><Relationship Id="rId42" Type="http://schemas.openxmlformats.org/officeDocument/2006/relationships/image" Target="../media/image51.png"/><Relationship Id="rId47" Type="http://schemas.openxmlformats.org/officeDocument/2006/relationships/customXml" Target="../ink/ink31.xml"/><Relationship Id="rId63" Type="http://schemas.openxmlformats.org/officeDocument/2006/relationships/customXml" Target="../ink/ink39.xml"/><Relationship Id="rId68" Type="http://schemas.openxmlformats.org/officeDocument/2006/relationships/image" Target="../media/image64.png"/><Relationship Id="rId84" Type="http://schemas.openxmlformats.org/officeDocument/2006/relationships/image" Target="../media/image72.png"/><Relationship Id="rId89" Type="http://schemas.openxmlformats.org/officeDocument/2006/relationships/customXml" Target="../ink/ink52.xml"/><Relationship Id="rId16" Type="http://schemas.openxmlformats.org/officeDocument/2006/relationships/image" Target="../media/image38.png"/><Relationship Id="rId11" Type="http://schemas.openxmlformats.org/officeDocument/2006/relationships/customXml" Target="../ink/ink13.xml"/><Relationship Id="rId32" Type="http://schemas.openxmlformats.org/officeDocument/2006/relationships/image" Target="../media/image46.png"/><Relationship Id="rId37" Type="http://schemas.openxmlformats.org/officeDocument/2006/relationships/customXml" Target="../ink/ink26.xml"/><Relationship Id="rId53" Type="http://schemas.openxmlformats.org/officeDocument/2006/relationships/customXml" Target="../ink/ink34.xml"/><Relationship Id="rId58" Type="http://schemas.openxmlformats.org/officeDocument/2006/relationships/image" Target="../media/image59.png"/><Relationship Id="rId74" Type="http://schemas.openxmlformats.org/officeDocument/2006/relationships/image" Target="../media/image67.png"/><Relationship Id="rId79" Type="http://schemas.openxmlformats.org/officeDocument/2006/relationships/customXml" Target="../ink/ink47.xml"/><Relationship Id="rId5" Type="http://schemas.openxmlformats.org/officeDocument/2006/relationships/customXml" Target="../ink/ink10.xml"/><Relationship Id="rId90" Type="http://schemas.openxmlformats.org/officeDocument/2006/relationships/image" Target="../media/image75.png"/><Relationship Id="rId22" Type="http://schemas.openxmlformats.org/officeDocument/2006/relationships/image" Target="../media/image41.png"/><Relationship Id="rId27" Type="http://schemas.openxmlformats.org/officeDocument/2006/relationships/customXml" Target="../ink/ink21.xml"/><Relationship Id="rId43" Type="http://schemas.openxmlformats.org/officeDocument/2006/relationships/customXml" Target="../ink/ink29.xml"/><Relationship Id="rId48" Type="http://schemas.openxmlformats.org/officeDocument/2006/relationships/image" Target="../media/image54.png"/><Relationship Id="rId64" Type="http://schemas.openxmlformats.org/officeDocument/2006/relationships/image" Target="../media/image62.png"/><Relationship Id="rId69" Type="http://schemas.openxmlformats.org/officeDocument/2006/relationships/customXml" Target="../ink/ink42.xml"/><Relationship Id="rId8" Type="http://schemas.openxmlformats.org/officeDocument/2006/relationships/image" Target="../media/image34.png"/><Relationship Id="rId51" Type="http://schemas.openxmlformats.org/officeDocument/2006/relationships/customXml" Target="../ink/ink33.xml"/><Relationship Id="rId72" Type="http://schemas.openxmlformats.org/officeDocument/2006/relationships/image" Target="../media/image66.png"/><Relationship Id="rId80" Type="http://schemas.openxmlformats.org/officeDocument/2006/relationships/image" Target="../media/image70.png"/><Relationship Id="rId85" Type="http://schemas.openxmlformats.org/officeDocument/2006/relationships/customXml" Target="../ink/ink50.xml"/><Relationship Id="rId93" Type="http://schemas.openxmlformats.org/officeDocument/2006/relationships/image" Target="../media/image77.png"/><Relationship Id="rId3" Type="http://schemas.openxmlformats.org/officeDocument/2006/relationships/customXml" Target="../ink/ink9.xml"/><Relationship Id="rId12" Type="http://schemas.openxmlformats.org/officeDocument/2006/relationships/image" Target="../media/image36.png"/><Relationship Id="rId17" Type="http://schemas.openxmlformats.org/officeDocument/2006/relationships/customXml" Target="../ink/ink16.xml"/><Relationship Id="rId25" Type="http://schemas.openxmlformats.org/officeDocument/2006/relationships/customXml" Target="../ink/ink20.xml"/><Relationship Id="rId33" Type="http://schemas.openxmlformats.org/officeDocument/2006/relationships/customXml" Target="../ink/ink24.xml"/><Relationship Id="rId38" Type="http://schemas.openxmlformats.org/officeDocument/2006/relationships/image" Target="../media/image49.png"/><Relationship Id="rId46" Type="http://schemas.openxmlformats.org/officeDocument/2006/relationships/image" Target="../media/image53.png"/><Relationship Id="rId59" Type="http://schemas.openxmlformats.org/officeDocument/2006/relationships/customXml" Target="../ink/ink37.xml"/><Relationship Id="rId67" Type="http://schemas.openxmlformats.org/officeDocument/2006/relationships/customXml" Target="../ink/ink41.xml"/><Relationship Id="rId20" Type="http://schemas.openxmlformats.org/officeDocument/2006/relationships/image" Target="../media/image40.png"/><Relationship Id="rId41" Type="http://schemas.openxmlformats.org/officeDocument/2006/relationships/customXml" Target="../ink/ink28.xml"/><Relationship Id="rId54" Type="http://schemas.openxmlformats.org/officeDocument/2006/relationships/image" Target="../media/image57.png"/><Relationship Id="rId62" Type="http://schemas.openxmlformats.org/officeDocument/2006/relationships/image" Target="../media/image61.png"/><Relationship Id="rId70" Type="http://schemas.openxmlformats.org/officeDocument/2006/relationships/image" Target="../media/image65.png"/><Relationship Id="rId75" Type="http://schemas.openxmlformats.org/officeDocument/2006/relationships/customXml" Target="../ink/ink45.xml"/><Relationship Id="rId83" Type="http://schemas.openxmlformats.org/officeDocument/2006/relationships/customXml" Target="../ink/ink49.xml"/><Relationship Id="rId88" Type="http://schemas.openxmlformats.org/officeDocument/2006/relationships/image" Target="../media/image74.png"/><Relationship Id="rId91" Type="http://schemas.openxmlformats.org/officeDocument/2006/relationships/customXml" Target="../ink/ink53.xml"/><Relationship Id="rId1" Type="http://schemas.openxmlformats.org/officeDocument/2006/relationships/slideLayout" Target="../slideLayouts/slideLayout7.xml"/><Relationship Id="rId6" Type="http://schemas.openxmlformats.org/officeDocument/2006/relationships/image" Target="../media/image33.png"/><Relationship Id="rId15" Type="http://schemas.openxmlformats.org/officeDocument/2006/relationships/customXml" Target="../ink/ink15.xml"/><Relationship Id="rId23" Type="http://schemas.openxmlformats.org/officeDocument/2006/relationships/customXml" Target="../ink/ink19.xml"/><Relationship Id="rId28" Type="http://schemas.openxmlformats.org/officeDocument/2006/relationships/image" Target="../media/image44.png"/><Relationship Id="rId36" Type="http://schemas.openxmlformats.org/officeDocument/2006/relationships/image" Target="../media/image48.png"/><Relationship Id="rId49" Type="http://schemas.openxmlformats.org/officeDocument/2006/relationships/customXml" Target="../ink/ink32.xml"/><Relationship Id="rId57" Type="http://schemas.openxmlformats.org/officeDocument/2006/relationships/customXml" Target="../ink/ink36.xml"/><Relationship Id="rId10" Type="http://schemas.openxmlformats.org/officeDocument/2006/relationships/image" Target="../media/image35.png"/><Relationship Id="rId31" Type="http://schemas.openxmlformats.org/officeDocument/2006/relationships/customXml" Target="../ink/ink23.xml"/><Relationship Id="rId44" Type="http://schemas.openxmlformats.org/officeDocument/2006/relationships/image" Target="../media/image52.png"/><Relationship Id="rId52" Type="http://schemas.openxmlformats.org/officeDocument/2006/relationships/image" Target="../media/image56.png"/><Relationship Id="rId60" Type="http://schemas.openxmlformats.org/officeDocument/2006/relationships/image" Target="../media/image60.png"/><Relationship Id="rId65" Type="http://schemas.openxmlformats.org/officeDocument/2006/relationships/customXml" Target="../ink/ink40.xml"/><Relationship Id="rId73" Type="http://schemas.openxmlformats.org/officeDocument/2006/relationships/customXml" Target="../ink/ink44.xml"/><Relationship Id="rId78" Type="http://schemas.openxmlformats.org/officeDocument/2006/relationships/image" Target="../media/image69.png"/><Relationship Id="rId81" Type="http://schemas.openxmlformats.org/officeDocument/2006/relationships/customXml" Target="../ink/ink48.xml"/><Relationship Id="rId86" Type="http://schemas.openxmlformats.org/officeDocument/2006/relationships/image" Target="../media/image73.png"/><Relationship Id="rId4" Type="http://schemas.openxmlformats.org/officeDocument/2006/relationships/image" Target="../media/image32.png"/><Relationship Id="rId9" Type="http://schemas.openxmlformats.org/officeDocument/2006/relationships/customXml" Target="../ink/ink12.xml"/><Relationship Id="rId13" Type="http://schemas.openxmlformats.org/officeDocument/2006/relationships/customXml" Target="../ink/ink14.xml"/><Relationship Id="rId18" Type="http://schemas.openxmlformats.org/officeDocument/2006/relationships/image" Target="../media/image39.png"/><Relationship Id="rId39" Type="http://schemas.openxmlformats.org/officeDocument/2006/relationships/customXml" Target="../ink/ink27.xml"/><Relationship Id="rId34" Type="http://schemas.openxmlformats.org/officeDocument/2006/relationships/image" Target="../media/image47.png"/><Relationship Id="rId50" Type="http://schemas.openxmlformats.org/officeDocument/2006/relationships/image" Target="../media/image55.png"/><Relationship Id="rId55" Type="http://schemas.openxmlformats.org/officeDocument/2006/relationships/customXml" Target="../ink/ink35.xml"/><Relationship Id="rId76" Type="http://schemas.openxmlformats.org/officeDocument/2006/relationships/image" Target="../media/image68.png"/><Relationship Id="rId7" Type="http://schemas.openxmlformats.org/officeDocument/2006/relationships/customXml" Target="../ink/ink11.xml"/><Relationship Id="rId71" Type="http://schemas.openxmlformats.org/officeDocument/2006/relationships/customXml" Target="../ink/ink43.xml"/><Relationship Id="rId92" Type="http://schemas.openxmlformats.org/officeDocument/2006/relationships/image" Target="../media/image76.png"/><Relationship Id="rId2" Type="http://schemas.openxmlformats.org/officeDocument/2006/relationships/image" Target="../media/image30.png"/><Relationship Id="rId29" Type="http://schemas.openxmlformats.org/officeDocument/2006/relationships/customXml" Target="../ink/ink22.xml"/><Relationship Id="rId24" Type="http://schemas.openxmlformats.org/officeDocument/2006/relationships/image" Target="../media/image42.png"/><Relationship Id="rId40" Type="http://schemas.openxmlformats.org/officeDocument/2006/relationships/image" Target="../media/image50.png"/><Relationship Id="rId45" Type="http://schemas.openxmlformats.org/officeDocument/2006/relationships/customXml" Target="../ink/ink30.xml"/><Relationship Id="rId66" Type="http://schemas.openxmlformats.org/officeDocument/2006/relationships/image" Target="../media/image63.png"/><Relationship Id="rId87" Type="http://schemas.openxmlformats.org/officeDocument/2006/relationships/customXml" Target="../ink/ink51.xml"/><Relationship Id="rId61" Type="http://schemas.openxmlformats.org/officeDocument/2006/relationships/customXml" Target="../ink/ink38.xml"/><Relationship Id="rId82" Type="http://schemas.openxmlformats.org/officeDocument/2006/relationships/image" Target="../media/image71.png"/><Relationship Id="rId19" Type="http://schemas.openxmlformats.org/officeDocument/2006/relationships/customXml" Target="../ink/ink17.xml"/><Relationship Id="rId14" Type="http://schemas.openxmlformats.org/officeDocument/2006/relationships/image" Target="../media/image37.png"/><Relationship Id="rId30" Type="http://schemas.openxmlformats.org/officeDocument/2006/relationships/image" Target="../media/image45.png"/><Relationship Id="rId35" Type="http://schemas.openxmlformats.org/officeDocument/2006/relationships/customXml" Target="../ink/ink25.xml"/><Relationship Id="rId56" Type="http://schemas.openxmlformats.org/officeDocument/2006/relationships/image" Target="../media/image58.png"/><Relationship Id="rId77" Type="http://schemas.openxmlformats.org/officeDocument/2006/relationships/customXml" Target="../ink/ink46.xml"/></Relationships>
</file>

<file path=ppt/slides/_rels/slide49.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customXml" Target="../ink/ink55.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ustomXml" Target="../ink/ink58.xml"/><Relationship Id="rId2" Type="http://schemas.openxmlformats.org/officeDocument/2006/relationships/customXml" Target="../ink/ink56.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customXml" Target="../ink/ink57.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customXml" Target="../ink/ink60.xml"/><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customXml" Target="../ink/ink59.xml"/><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2.png"/></Relationships>
</file>

<file path=ppt/slides/_rels/slide56.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customXml" Target="../ink/ink65.xml"/><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0.png"/><Relationship Id="rId10" Type="http://schemas.openxmlformats.org/officeDocument/2006/relationships/customXml" Target="../ink/ink64.xml"/><Relationship Id="rId4" Type="http://schemas.openxmlformats.org/officeDocument/2006/relationships/customXml" Target="../ink/ink61.xml"/><Relationship Id="rId9" Type="http://schemas.openxmlformats.org/officeDocument/2006/relationships/image" Target="../media/image97.png"/><Relationship Id="rId14" Type="http://schemas.openxmlformats.org/officeDocument/2006/relationships/customXml" Target="../ink/ink66.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customXml" Target="../ink/ink67.xml"/><Relationship Id="rId7"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customXml" Target="../ink/ink68.xml"/><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t>Syntax Analysis</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48337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Coarse Grained(Small Tag Set) </a:t>
            </a:r>
          </a:p>
        </p:txBody>
      </p:sp>
      <p:sp>
        <p:nvSpPr>
          <p:cNvPr id="3" name="Content Placeholder 2"/>
          <p:cNvSpPr>
            <a:spLocks noGrp="1"/>
          </p:cNvSpPr>
          <p:nvPr>
            <p:ph idx="1"/>
          </p:nvPr>
        </p:nvSpPr>
        <p:spPr/>
        <p:txBody>
          <a:bodyPr/>
          <a:lstStyle/>
          <a:p>
            <a:r>
              <a:rPr lang="en-IN"/>
              <a:t>Here we do not provide the pos tag in much details(Grammatical Details)</a:t>
            </a:r>
          </a:p>
          <a:p>
            <a:endParaRPr lang="en-IN"/>
          </a:p>
          <a:p>
            <a:r>
              <a:rPr lang="en-IN"/>
              <a:t>For example –we can identify a word as </a:t>
            </a:r>
            <a:r>
              <a:rPr lang="en-IN" b="1">
                <a:solidFill>
                  <a:schemeClr val="accent4"/>
                </a:solidFill>
              </a:rPr>
              <a:t>NOUN</a:t>
            </a:r>
            <a:r>
              <a:rPr lang="en-IN"/>
              <a:t> but we can </a:t>
            </a:r>
            <a:r>
              <a:rPr lang="en-IN" b="1">
                <a:solidFill>
                  <a:schemeClr val="accent4"/>
                </a:solidFill>
              </a:rPr>
              <a:t>not</a:t>
            </a:r>
            <a:r>
              <a:rPr lang="en-IN"/>
              <a:t> tell whether it </a:t>
            </a:r>
            <a:r>
              <a:rPr lang="en-IN" b="1">
                <a:solidFill>
                  <a:schemeClr val="accent4"/>
                </a:solidFill>
              </a:rPr>
              <a:t>Singular</a:t>
            </a:r>
            <a:r>
              <a:rPr lang="en-IN"/>
              <a:t> Noun or </a:t>
            </a:r>
            <a:r>
              <a:rPr lang="en-IN" b="1">
                <a:solidFill>
                  <a:schemeClr val="accent4"/>
                </a:solidFill>
              </a:rPr>
              <a:t>Plural</a:t>
            </a:r>
            <a:r>
              <a:rPr lang="en-IN"/>
              <a:t> Noun</a:t>
            </a:r>
          </a:p>
          <a:p>
            <a:endParaRPr lang="en-IN"/>
          </a:p>
          <a:p>
            <a:pPr marL="0" indent="0">
              <a:buNone/>
            </a:pPr>
            <a:endParaRPr lang="en-IN"/>
          </a:p>
        </p:txBody>
      </p:sp>
    </p:spTree>
    <p:extLst>
      <p:ext uri="{BB962C8B-B14F-4D97-AF65-F5344CB8AC3E}">
        <p14:creationId xmlns:p14="http://schemas.microsoft.com/office/powerpoint/2010/main" val="999877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Fines grained (Large Tag set)</a:t>
            </a:r>
          </a:p>
        </p:txBody>
      </p:sp>
      <p:sp>
        <p:nvSpPr>
          <p:cNvPr id="3" name="Content Placeholder 2"/>
          <p:cNvSpPr>
            <a:spLocks noGrp="1"/>
          </p:cNvSpPr>
          <p:nvPr>
            <p:ph idx="1"/>
          </p:nvPr>
        </p:nvSpPr>
        <p:spPr/>
        <p:txBody>
          <a:bodyPr/>
          <a:lstStyle/>
          <a:p>
            <a:r>
              <a:rPr lang="en-IN"/>
              <a:t>In fine grained level we provide grammatical details of a word </a:t>
            </a:r>
          </a:p>
          <a:p>
            <a:endParaRPr lang="en-IN"/>
          </a:p>
          <a:p>
            <a:r>
              <a:rPr lang="en-IN"/>
              <a:t>For example if </a:t>
            </a:r>
            <a:r>
              <a:rPr lang="en-IN" b="1">
                <a:solidFill>
                  <a:schemeClr val="accent4"/>
                </a:solidFill>
              </a:rPr>
              <a:t>Verb</a:t>
            </a:r>
            <a:r>
              <a:rPr lang="en-IN"/>
              <a:t> then is it </a:t>
            </a:r>
            <a:r>
              <a:rPr lang="en-IN" b="1">
                <a:solidFill>
                  <a:schemeClr val="accent4"/>
                </a:solidFill>
              </a:rPr>
              <a:t>past</a:t>
            </a:r>
            <a:r>
              <a:rPr lang="en-IN"/>
              <a:t> tense ,</a:t>
            </a:r>
            <a:r>
              <a:rPr lang="en-IN" b="1">
                <a:solidFill>
                  <a:schemeClr val="accent4"/>
                </a:solidFill>
              </a:rPr>
              <a:t>future</a:t>
            </a:r>
            <a:r>
              <a:rPr lang="en-IN"/>
              <a:t> or </a:t>
            </a:r>
            <a:r>
              <a:rPr lang="en-IN" b="1">
                <a:solidFill>
                  <a:schemeClr val="accent4"/>
                </a:solidFill>
              </a:rPr>
              <a:t>present</a:t>
            </a:r>
            <a:r>
              <a:rPr lang="en-IN"/>
              <a:t>  tense </a:t>
            </a:r>
          </a:p>
          <a:p>
            <a:endParaRPr lang="en-IN"/>
          </a:p>
          <a:p>
            <a:endParaRPr lang="en-IN"/>
          </a:p>
          <a:p>
            <a:r>
              <a:rPr lang="en-IN"/>
              <a:t>NOTE :May Leads to confusion due to too many POS tags </a:t>
            </a:r>
          </a:p>
        </p:txBody>
      </p:sp>
    </p:spTree>
    <p:extLst>
      <p:ext uri="{BB962C8B-B14F-4D97-AF65-F5344CB8AC3E}">
        <p14:creationId xmlns:p14="http://schemas.microsoft.com/office/powerpoint/2010/main" val="37989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7"/>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latin typeface="Times New Roman" pitchFamily="18" charset="0"/>
                <a:cs typeface="Times New Roman" pitchFamily="18" charset="0"/>
              </a:rPr>
              <a:t>POS TAG / Word Classes</a:t>
            </a:r>
            <a:endParaRPr>
              <a:latin typeface="Times New Roman" pitchFamily="18" charset="0"/>
              <a:cs typeface="Times New Roman" pitchFamily="18" charset="0"/>
            </a:endParaRPr>
          </a:p>
        </p:txBody>
      </p:sp>
      <p:sp>
        <p:nvSpPr>
          <p:cNvPr id="173" name="Google Shape;173;p7"/>
          <p:cNvSpPr txBox="1">
            <a:spLocks noGrp="1"/>
          </p:cNvSpPr>
          <p:nvPr>
            <p:ph idx="1"/>
          </p:nvPr>
        </p:nvSpPr>
        <p:spPr>
          <a:xfrm>
            <a:off x="1097279" y="2108201"/>
            <a:ext cx="10655009" cy="4300538"/>
          </a:xfrm>
          <a:prstGeom prst="rect">
            <a:avLst/>
          </a:prstGeom>
          <a:noFill/>
          <a:ln>
            <a:noFill/>
          </a:ln>
        </p:spPr>
        <p:txBody>
          <a:bodyPr spcFirstLastPara="1" wrap="square" lIns="0" tIns="45700" rIns="0" bIns="45700" anchor="t" anchorCtr="0">
            <a:normAutofit fontScale="92500" lnSpcReduction="10000"/>
          </a:bodyPr>
          <a:lstStyle/>
          <a:p>
            <a:pPr marL="452437" lvl="0" indent="-342900" algn="l" rtl="0">
              <a:lnSpc>
                <a:spcPct val="110000"/>
              </a:lnSpc>
              <a:spcBef>
                <a:spcPts val="0"/>
              </a:spcBef>
              <a:spcAft>
                <a:spcPts val="0"/>
              </a:spcAft>
              <a:buSzPct val="100000"/>
              <a:buFont typeface="Courier New"/>
              <a:buChar char="o"/>
            </a:pPr>
            <a:r>
              <a:rPr lang="en-US" sz="2200">
                <a:latin typeface="Times New Roman"/>
                <a:ea typeface="Times New Roman"/>
                <a:cs typeface="Times New Roman"/>
                <a:sym typeface="Times New Roman"/>
              </a:rPr>
              <a:t>9  traditional word classes of </a:t>
            </a:r>
            <a:r>
              <a:rPr lang="en-US" sz="2200">
                <a:solidFill>
                  <a:schemeClr val="accent2"/>
                </a:solidFill>
                <a:latin typeface="Times New Roman"/>
                <a:ea typeface="Times New Roman"/>
                <a:cs typeface="Times New Roman"/>
                <a:sym typeface="Times New Roman"/>
              </a:rPr>
              <a:t>parts of speech</a:t>
            </a:r>
            <a:endParaRPr/>
          </a:p>
          <a:p>
            <a:pPr marL="620713" lvl="1" indent="-228599" algn="l" rtl="0">
              <a:lnSpc>
                <a:spcPct val="100000"/>
              </a:lnSpc>
              <a:spcBef>
                <a:spcPts val="400"/>
              </a:spcBef>
              <a:spcAft>
                <a:spcPts val="0"/>
              </a:spcAft>
              <a:buClr>
                <a:schemeClr val="accent2"/>
              </a:buClr>
              <a:buSzPct val="100000"/>
              <a:buChar char="◦"/>
            </a:pPr>
            <a:r>
              <a:rPr lang="en-US" sz="2400">
                <a:solidFill>
                  <a:schemeClr val="accent2"/>
                </a:solidFill>
                <a:latin typeface="Times New Roman"/>
                <a:ea typeface="Times New Roman"/>
                <a:cs typeface="Times New Roman"/>
                <a:sym typeface="Times New Roman"/>
              </a:rPr>
              <a:t>Noun, verb, adjective, preposition, adverb, article, pronoun, conjunction, interjection</a:t>
            </a:r>
            <a:endParaRPr/>
          </a:p>
          <a:p>
            <a:pPr marL="365125" lvl="0" indent="-255587" algn="l" rtl="0">
              <a:lnSpc>
                <a:spcPct val="110000"/>
              </a:lnSpc>
              <a:spcBef>
                <a:spcPts val="1600"/>
              </a:spcBef>
              <a:spcAft>
                <a:spcPts val="0"/>
              </a:spcAft>
              <a:buSzPct val="100000"/>
              <a:buChar char=" "/>
            </a:pPr>
            <a:r>
              <a:rPr lang="en-US" sz="2200">
                <a:latin typeface="Times New Roman"/>
                <a:ea typeface="Times New Roman"/>
                <a:cs typeface="Times New Roman"/>
                <a:sym typeface="Times New Roman"/>
              </a:rPr>
              <a:t>N		noun		</a:t>
            </a:r>
            <a:r>
              <a:rPr lang="en-US" sz="2200">
                <a:solidFill>
                  <a:srgbClr val="FF0066"/>
                </a:solidFill>
                <a:latin typeface="Times New Roman"/>
                <a:ea typeface="Times New Roman"/>
                <a:cs typeface="Times New Roman"/>
                <a:sym typeface="Times New Roman"/>
              </a:rPr>
              <a:t>chair, bandwidth, pacing</a:t>
            </a:r>
            <a:endParaRPr/>
          </a:p>
          <a:p>
            <a:pPr marL="365125" lvl="0" indent="-255587" algn="l" rtl="0">
              <a:lnSpc>
                <a:spcPct val="110000"/>
              </a:lnSpc>
              <a:spcBef>
                <a:spcPts val="1400"/>
              </a:spcBef>
              <a:spcAft>
                <a:spcPts val="0"/>
              </a:spcAft>
              <a:buSzPct val="100000"/>
              <a:buChar char=" "/>
            </a:pPr>
            <a:r>
              <a:rPr lang="en-US" sz="2200">
                <a:latin typeface="Times New Roman"/>
                <a:ea typeface="Times New Roman"/>
                <a:cs typeface="Times New Roman"/>
                <a:sym typeface="Times New Roman"/>
              </a:rPr>
              <a:t>V		verb		</a:t>
            </a:r>
            <a:r>
              <a:rPr lang="en-US" sz="2200">
                <a:solidFill>
                  <a:srgbClr val="FF0066"/>
                </a:solidFill>
                <a:latin typeface="Times New Roman"/>
                <a:ea typeface="Times New Roman"/>
                <a:cs typeface="Times New Roman"/>
                <a:sym typeface="Times New Roman"/>
              </a:rPr>
              <a:t>study, debate, munch</a:t>
            </a:r>
            <a:endParaRPr/>
          </a:p>
          <a:p>
            <a:pPr marL="365125" lvl="0" indent="-255587" algn="l" rtl="0">
              <a:lnSpc>
                <a:spcPct val="110000"/>
              </a:lnSpc>
              <a:spcBef>
                <a:spcPts val="1400"/>
              </a:spcBef>
              <a:spcAft>
                <a:spcPts val="0"/>
              </a:spcAft>
              <a:buSzPct val="100000"/>
              <a:buChar char=" "/>
            </a:pPr>
            <a:r>
              <a:rPr lang="en-US" sz="2200">
                <a:latin typeface="Times New Roman"/>
                <a:ea typeface="Times New Roman"/>
                <a:cs typeface="Times New Roman"/>
                <a:sym typeface="Times New Roman"/>
              </a:rPr>
              <a:t>ADJ		adjective	</a:t>
            </a:r>
            <a:r>
              <a:rPr lang="en-US" sz="2200">
                <a:solidFill>
                  <a:srgbClr val="FF0066"/>
                </a:solidFill>
                <a:latin typeface="Times New Roman"/>
                <a:ea typeface="Times New Roman"/>
                <a:cs typeface="Times New Roman"/>
                <a:sym typeface="Times New Roman"/>
              </a:rPr>
              <a:t>purple, tall, ridiculous</a:t>
            </a:r>
            <a:endParaRPr/>
          </a:p>
          <a:p>
            <a:pPr marL="365125" lvl="0" indent="-255587" algn="l" rtl="0">
              <a:lnSpc>
                <a:spcPct val="110000"/>
              </a:lnSpc>
              <a:spcBef>
                <a:spcPts val="1400"/>
              </a:spcBef>
              <a:spcAft>
                <a:spcPts val="0"/>
              </a:spcAft>
              <a:buSzPct val="100000"/>
              <a:buChar char=" "/>
            </a:pPr>
            <a:r>
              <a:rPr lang="en-US" sz="2200">
                <a:latin typeface="Times New Roman"/>
                <a:ea typeface="Times New Roman"/>
                <a:cs typeface="Times New Roman"/>
                <a:sym typeface="Times New Roman"/>
              </a:rPr>
              <a:t>ADV	adverb		</a:t>
            </a:r>
            <a:r>
              <a:rPr lang="en-US" sz="2200">
                <a:solidFill>
                  <a:srgbClr val="FF0066"/>
                </a:solidFill>
                <a:latin typeface="Times New Roman"/>
                <a:ea typeface="Times New Roman"/>
                <a:cs typeface="Times New Roman"/>
                <a:sym typeface="Times New Roman"/>
              </a:rPr>
              <a:t>unfortunately, slowly</a:t>
            </a:r>
            <a:endParaRPr/>
          </a:p>
          <a:p>
            <a:pPr marL="365125" lvl="0" indent="-255587" algn="l" rtl="0">
              <a:lnSpc>
                <a:spcPct val="110000"/>
              </a:lnSpc>
              <a:spcBef>
                <a:spcPts val="1400"/>
              </a:spcBef>
              <a:spcAft>
                <a:spcPts val="0"/>
              </a:spcAft>
              <a:buSzPct val="100000"/>
              <a:buChar char=" "/>
            </a:pPr>
            <a:r>
              <a:rPr lang="en-US" sz="2200">
                <a:latin typeface="Times New Roman"/>
                <a:ea typeface="Times New Roman"/>
                <a:cs typeface="Times New Roman"/>
                <a:sym typeface="Times New Roman"/>
              </a:rPr>
              <a:t>P		preposition	</a:t>
            </a:r>
            <a:r>
              <a:rPr lang="en-US" sz="2200">
                <a:solidFill>
                  <a:srgbClr val="FF0066"/>
                </a:solidFill>
                <a:latin typeface="Times New Roman"/>
                <a:ea typeface="Times New Roman"/>
                <a:cs typeface="Times New Roman"/>
                <a:sym typeface="Times New Roman"/>
              </a:rPr>
              <a:t>of, by, to</a:t>
            </a:r>
            <a:endParaRPr/>
          </a:p>
          <a:p>
            <a:pPr marL="365125" lvl="0" indent="-255587" algn="l" rtl="0">
              <a:lnSpc>
                <a:spcPct val="110000"/>
              </a:lnSpc>
              <a:spcBef>
                <a:spcPts val="1400"/>
              </a:spcBef>
              <a:spcAft>
                <a:spcPts val="0"/>
              </a:spcAft>
              <a:buSzPct val="100000"/>
              <a:buChar char=" "/>
            </a:pPr>
            <a:r>
              <a:rPr lang="en-US" sz="2200">
                <a:latin typeface="Times New Roman"/>
                <a:ea typeface="Times New Roman"/>
                <a:cs typeface="Times New Roman"/>
                <a:sym typeface="Times New Roman"/>
              </a:rPr>
              <a:t>PRO		pronoun		</a:t>
            </a:r>
            <a:r>
              <a:rPr lang="en-US" sz="2200">
                <a:solidFill>
                  <a:srgbClr val="FF0066"/>
                </a:solidFill>
                <a:latin typeface="Times New Roman"/>
                <a:ea typeface="Times New Roman"/>
                <a:cs typeface="Times New Roman"/>
                <a:sym typeface="Times New Roman"/>
              </a:rPr>
              <a:t>I, me, mine</a:t>
            </a:r>
            <a:endParaRPr/>
          </a:p>
          <a:p>
            <a:pPr marL="365125" lvl="0" indent="-255587" algn="l" rtl="0">
              <a:lnSpc>
                <a:spcPct val="110000"/>
              </a:lnSpc>
              <a:spcBef>
                <a:spcPts val="1400"/>
              </a:spcBef>
              <a:spcAft>
                <a:spcPts val="0"/>
              </a:spcAft>
              <a:buSzPct val="100000"/>
              <a:buChar char=" "/>
            </a:pPr>
            <a:r>
              <a:rPr lang="en-US" sz="2200">
                <a:latin typeface="Times New Roman"/>
                <a:ea typeface="Times New Roman"/>
                <a:cs typeface="Times New Roman"/>
                <a:sym typeface="Times New Roman"/>
              </a:rPr>
              <a:t>DET		determiner	</a:t>
            </a:r>
            <a:r>
              <a:rPr lang="en-US" sz="2200">
                <a:solidFill>
                  <a:srgbClr val="FF0066"/>
                </a:solidFill>
                <a:latin typeface="Times New Roman"/>
                <a:ea typeface="Times New Roman"/>
                <a:cs typeface="Times New Roman"/>
                <a:sym typeface="Times New Roman"/>
              </a:rPr>
              <a:t>the, a, that, those</a:t>
            </a:r>
            <a:endParaRPr/>
          </a:p>
          <a:p>
            <a:pPr marL="620713" lvl="1" indent="-122872" algn="l" rtl="0">
              <a:lnSpc>
                <a:spcPct val="100000"/>
              </a:lnSpc>
              <a:spcBef>
                <a:spcPts val="400"/>
              </a:spcBef>
              <a:spcAft>
                <a:spcPts val="0"/>
              </a:spcAft>
              <a:buClr>
                <a:srgbClr val="3F3F3F"/>
              </a:buClr>
              <a:buSzPct val="100000"/>
              <a:buNone/>
            </a:pPr>
            <a:endParaRPr/>
          </a:p>
          <a:p>
            <a:pPr marL="620713" lvl="1" indent="-122872" algn="l" rtl="0">
              <a:lnSpc>
                <a:spcPct val="100000"/>
              </a:lnSpc>
              <a:spcBef>
                <a:spcPts val="600"/>
              </a:spcBef>
              <a:spcAft>
                <a:spcPts val="0"/>
              </a:spcAft>
              <a:buClr>
                <a:srgbClr val="3F3F3F"/>
              </a:buClr>
              <a:buSzPct val="100000"/>
              <a:buNone/>
            </a:pPr>
            <a:endParaRPr/>
          </a:p>
        </p:txBody>
      </p:sp>
      <p:sp>
        <p:nvSpPr>
          <p:cNvPr id="174" name="Google Shape;174;p7"/>
          <p:cNvSpPr txBox="1"/>
          <p:nvPr/>
        </p:nvSpPr>
        <p:spPr>
          <a:xfrm>
            <a:off x="10171113" y="6408739"/>
            <a:ext cx="366712" cy="3651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Arial"/>
                <a:ea typeface="Arial"/>
                <a:cs typeface="Arial"/>
                <a:sym typeface="Arial"/>
              </a:rPr>
              <a:pPr marL="0" marR="0" lvl="0" indent="0" algn="r" rtl="0">
                <a:spcBef>
                  <a:spcPts val="0"/>
                </a:spcBef>
                <a:spcAft>
                  <a:spcPts val="0"/>
                </a:spcAft>
                <a:buNone/>
              </a:pPr>
              <a:t>12</a:t>
            </a:fld>
            <a:endParaRPr sz="1000">
              <a:solidFill>
                <a:schemeClr val="dk1"/>
              </a:solidFill>
              <a:latin typeface="Arial"/>
              <a:ea typeface="Arial"/>
              <a:cs typeface="Arial"/>
              <a:sym typeface="Arial"/>
            </a:endParaRPr>
          </a:p>
        </p:txBody>
      </p:sp>
    </p:spTree>
    <p:extLst>
      <p:ext uri="{BB962C8B-B14F-4D97-AF65-F5344CB8AC3E}">
        <p14:creationId xmlns:p14="http://schemas.microsoft.com/office/powerpoint/2010/main" val="203669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Part-of-speech tagging</a:t>
            </a:r>
            <a:endParaRPr lang="en-IN"/>
          </a:p>
        </p:txBody>
      </p:sp>
      <p:sp>
        <p:nvSpPr>
          <p:cNvPr id="3" name="Content Placeholder 2"/>
          <p:cNvSpPr>
            <a:spLocks noGrp="1"/>
          </p:cNvSpPr>
          <p:nvPr>
            <p:ph idx="1"/>
          </p:nvPr>
        </p:nvSpPr>
        <p:spPr/>
        <p:txBody>
          <a:bodyPr/>
          <a:lstStyle/>
          <a:p>
            <a:r>
              <a:rPr lang="en-US"/>
              <a:t>Tagging is a disambiguation task; </a:t>
            </a:r>
          </a:p>
          <a:p>
            <a:endParaRPr lang="en-US"/>
          </a:p>
          <a:p>
            <a:r>
              <a:rPr lang="en-US"/>
              <a:t>words are ambiguous</a:t>
            </a:r>
          </a:p>
          <a:p>
            <a:pPr marL="0" indent="0">
              <a:buNone/>
            </a:pPr>
            <a:r>
              <a:rPr lang="en-US"/>
              <a:t> —have more than one possible part-of-speech</a:t>
            </a:r>
          </a:p>
          <a:p>
            <a:pPr marL="0" indent="0">
              <a:buNone/>
            </a:pPr>
            <a:r>
              <a:rPr lang="en-US"/>
              <a:t>—and the goal is to find the correct tag for the situation.</a:t>
            </a:r>
          </a:p>
          <a:p>
            <a:pPr marL="0" indent="0">
              <a:buNone/>
            </a:pPr>
            <a:endParaRPr lang="en-US"/>
          </a:p>
          <a:p>
            <a:r>
              <a:rPr lang="en-US"/>
              <a:t> For example, book can be a verb (book that flight) or a noun (hand me that book).</a:t>
            </a:r>
            <a:endParaRPr lang="en-IN"/>
          </a:p>
        </p:txBody>
      </p:sp>
    </p:spTree>
    <p:extLst>
      <p:ext uri="{BB962C8B-B14F-4D97-AF65-F5344CB8AC3E}">
        <p14:creationId xmlns:p14="http://schemas.microsoft.com/office/powerpoint/2010/main" val="3482703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997" y="306937"/>
            <a:ext cx="10515600" cy="358082"/>
          </a:xfrm>
        </p:spPr>
        <p:txBody>
          <a:bodyPr>
            <a:normAutofit fontScale="90000"/>
          </a:bodyPr>
          <a:lstStyle/>
          <a:p>
            <a:r>
              <a:rPr lang="en-IN" b="1"/>
              <a:t>Part-of-speech tagging</a:t>
            </a:r>
          </a:p>
        </p:txBody>
      </p:sp>
      <p:sp>
        <p:nvSpPr>
          <p:cNvPr id="3" name="Content Placeholder 2"/>
          <p:cNvSpPr>
            <a:spLocks noGrp="1"/>
          </p:cNvSpPr>
          <p:nvPr>
            <p:ph idx="1"/>
          </p:nvPr>
        </p:nvSpPr>
        <p:spPr>
          <a:xfrm>
            <a:off x="168865" y="832072"/>
            <a:ext cx="11944003" cy="4351338"/>
          </a:xfrm>
        </p:spPr>
        <p:txBody>
          <a:bodyPr>
            <a:normAutofit/>
          </a:bodyPr>
          <a:lstStyle/>
          <a:p>
            <a:r>
              <a:rPr lang="en-US"/>
              <a:t>process of assigning a part-of-speech to each word in part-of-speech tagging a text. </a:t>
            </a:r>
          </a:p>
          <a:p>
            <a:endParaRPr lang="en-US"/>
          </a:p>
          <a:p>
            <a:r>
              <a:rPr lang="en-US"/>
              <a:t>input </a:t>
            </a:r>
            <a:r>
              <a:rPr lang="en-US">
                <a:sym typeface="Wingdings" panose="05000000000000000000" pitchFamily="2" charset="2"/>
              </a:rPr>
              <a:t></a:t>
            </a:r>
            <a:r>
              <a:rPr lang="en-US"/>
              <a:t>sequence x1, x2,..., xn of (tokenized) words and a tagset, </a:t>
            </a:r>
          </a:p>
          <a:p>
            <a:endParaRPr lang="en-US"/>
          </a:p>
          <a:p>
            <a:r>
              <a:rPr lang="en-US"/>
              <a:t>Output </a:t>
            </a:r>
            <a:r>
              <a:rPr lang="en-US">
                <a:sym typeface="Wingdings" panose="05000000000000000000" pitchFamily="2" charset="2"/>
              </a:rPr>
              <a:t></a:t>
            </a:r>
            <a:r>
              <a:rPr lang="en-US"/>
              <a:t> is a sequence y1, y2,..., yn of tags, </a:t>
            </a:r>
          </a:p>
          <a:p>
            <a:endParaRPr lang="en-US"/>
          </a:p>
          <a:p>
            <a:r>
              <a:rPr lang="en-US"/>
              <a:t>each output yi corresponding exactly to one input xi as shown   below </a:t>
            </a:r>
            <a:endParaRPr lang="en-IN"/>
          </a:p>
        </p:txBody>
      </p:sp>
      <p:pic>
        <p:nvPicPr>
          <p:cNvPr id="4" name="Picture 3"/>
          <p:cNvPicPr>
            <a:picLocks noChangeAspect="1"/>
          </p:cNvPicPr>
          <p:nvPr/>
        </p:nvPicPr>
        <p:blipFill>
          <a:blip r:embed="rId2"/>
          <a:stretch>
            <a:fillRect/>
          </a:stretch>
        </p:blipFill>
        <p:spPr>
          <a:xfrm>
            <a:off x="399491" y="4700414"/>
            <a:ext cx="6999316" cy="2157586"/>
          </a:xfrm>
          <a:prstGeom prst="rect">
            <a:avLst/>
          </a:prstGeom>
        </p:spPr>
      </p:pic>
    </p:spTree>
    <p:extLst>
      <p:ext uri="{BB962C8B-B14F-4D97-AF65-F5344CB8AC3E}">
        <p14:creationId xmlns:p14="http://schemas.microsoft.com/office/powerpoint/2010/main" val="3570553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 y="281999"/>
            <a:ext cx="10515600" cy="441210"/>
          </a:xfrm>
        </p:spPr>
        <p:txBody>
          <a:bodyPr>
            <a:normAutofit fontScale="90000"/>
          </a:bodyPr>
          <a:lstStyle/>
          <a:p>
            <a:r>
              <a:rPr lang="en-IN"/>
              <a:t>POS Tagging is disambiguation task</a:t>
            </a:r>
          </a:p>
        </p:txBody>
      </p:sp>
      <p:sp>
        <p:nvSpPr>
          <p:cNvPr id="3" name="Content Placeholder 2"/>
          <p:cNvSpPr>
            <a:spLocks noGrp="1"/>
          </p:cNvSpPr>
          <p:nvPr>
            <p:ph idx="1"/>
          </p:nvPr>
        </p:nvSpPr>
        <p:spPr>
          <a:xfrm>
            <a:off x="65116" y="952786"/>
            <a:ext cx="12004964" cy="5697395"/>
          </a:xfrm>
        </p:spPr>
        <p:txBody>
          <a:bodyPr>
            <a:normAutofit/>
          </a:bodyPr>
          <a:lstStyle/>
          <a:p>
            <a:r>
              <a:rPr lang="en-IN"/>
              <a:t>Words are ambiguous(</a:t>
            </a:r>
            <a:r>
              <a:rPr lang="en-US"/>
              <a:t>more than one possible part-of-speech)</a:t>
            </a:r>
          </a:p>
          <a:p>
            <a:endParaRPr lang="en-US"/>
          </a:p>
          <a:p>
            <a:r>
              <a:rPr lang="en-US"/>
              <a:t>the goal is to find the correct tag for the situation</a:t>
            </a:r>
          </a:p>
          <a:p>
            <a:endParaRPr lang="en-US"/>
          </a:p>
          <a:p>
            <a:r>
              <a:rPr lang="en-US"/>
              <a:t>For example, </a:t>
            </a:r>
          </a:p>
          <a:p>
            <a:r>
              <a:rPr lang="en-US"/>
              <a:t>book can be a </a:t>
            </a:r>
            <a:r>
              <a:rPr lang="en-US" b="1" u="sng">
                <a:solidFill>
                  <a:srgbClr val="C00000"/>
                </a:solidFill>
              </a:rPr>
              <a:t>verb</a:t>
            </a:r>
            <a:r>
              <a:rPr lang="en-US"/>
              <a:t> (</a:t>
            </a:r>
            <a:r>
              <a:rPr lang="en-US" b="1" u="sng">
                <a:solidFill>
                  <a:schemeClr val="accent4"/>
                </a:solidFill>
              </a:rPr>
              <a:t>book</a:t>
            </a:r>
            <a:r>
              <a:rPr lang="en-US"/>
              <a:t> that flight) </a:t>
            </a:r>
          </a:p>
          <a:p>
            <a:r>
              <a:rPr lang="en-US"/>
              <a:t>Or</a:t>
            </a:r>
          </a:p>
          <a:p>
            <a:r>
              <a:rPr lang="en-US"/>
              <a:t> a </a:t>
            </a:r>
            <a:r>
              <a:rPr lang="en-US" b="1" u="sng">
                <a:solidFill>
                  <a:srgbClr val="C00000"/>
                </a:solidFill>
              </a:rPr>
              <a:t>noun</a:t>
            </a:r>
            <a:r>
              <a:rPr lang="en-US"/>
              <a:t> (hand me that </a:t>
            </a:r>
            <a:r>
              <a:rPr lang="en-US" b="1" u="sng">
                <a:solidFill>
                  <a:schemeClr val="accent4"/>
                </a:solidFill>
              </a:rPr>
              <a:t>book</a:t>
            </a:r>
            <a:r>
              <a:rPr lang="en-US"/>
              <a:t>)</a:t>
            </a:r>
          </a:p>
          <a:p>
            <a:pPr marL="0" indent="0">
              <a:buNone/>
            </a:pPr>
            <a:endParaRPr lang="en-US"/>
          </a:p>
          <a:p>
            <a:r>
              <a:rPr lang="en-US"/>
              <a:t>The </a:t>
            </a:r>
            <a:r>
              <a:rPr lang="en-US" b="1">
                <a:solidFill>
                  <a:srgbClr val="C00000"/>
                </a:solidFill>
              </a:rPr>
              <a:t>goal </a:t>
            </a:r>
            <a:r>
              <a:rPr lang="en-US"/>
              <a:t>of POS-tagging </a:t>
            </a:r>
            <a:r>
              <a:rPr lang="en-US" b="1">
                <a:solidFill>
                  <a:srgbClr val="C00000"/>
                </a:solidFill>
              </a:rPr>
              <a:t>is to resolve these ambiguity </a:t>
            </a:r>
            <a:r>
              <a:rPr lang="en-US"/>
              <a:t>resolution ambiguities, </a:t>
            </a:r>
            <a:r>
              <a:rPr lang="en-US" b="1">
                <a:solidFill>
                  <a:srgbClr val="C00000"/>
                </a:solidFill>
              </a:rPr>
              <a:t>choosing</a:t>
            </a:r>
            <a:r>
              <a:rPr lang="en-US"/>
              <a:t> the </a:t>
            </a:r>
            <a:r>
              <a:rPr lang="en-US" b="1">
                <a:solidFill>
                  <a:srgbClr val="C00000"/>
                </a:solidFill>
              </a:rPr>
              <a:t>proper tag for the context</a:t>
            </a:r>
            <a:endParaRPr lang="en-IN" b="1">
              <a:solidFill>
                <a:srgbClr val="C00000"/>
              </a:solidFill>
            </a:endParaRPr>
          </a:p>
        </p:txBody>
      </p:sp>
    </p:spTree>
    <p:extLst>
      <p:ext uri="{BB962C8B-B14F-4D97-AF65-F5344CB8AC3E}">
        <p14:creationId xmlns:p14="http://schemas.microsoft.com/office/powerpoint/2010/main" val="339434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9"/>
          <p:cNvSpPr txBox="1">
            <a:spLocks noGrp="1"/>
          </p:cNvSpPr>
          <p:nvPr>
            <p:ph type="title"/>
          </p:nvPr>
        </p:nvSpPr>
        <p:spPr>
          <a:xfrm>
            <a:off x="191655" y="263525"/>
            <a:ext cx="10515600" cy="65087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F3F3F"/>
              </a:buClr>
              <a:buSzPts val="4600"/>
              <a:buFont typeface="Geo"/>
              <a:buNone/>
            </a:pPr>
            <a:r>
              <a:rPr lang="en-US" b="1">
                <a:latin typeface="Times New Roman" pitchFamily="18" charset="0"/>
                <a:cs typeface="Times New Roman" pitchFamily="18" charset="0"/>
              </a:rPr>
              <a:t>Part-of-Speech Tag sets </a:t>
            </a:r>
            <a:endParaRPr>
              <a:latin typeface="Times New Roman" pitchFamily="18" charset="0"/>
              <a:cs typeface="Times New Roman" pitchFamily="18" charset="0"/>
            </a:endParaRPr>
          </a:p>
        </p:txBody>
      </p:sp>
      <p:sp>
        <p:nvSpPr>
          <p:cNvPr id="204" name="Google Shape;204;p9"/>
          <p:cNvSpPr txBox="1">
            <a:spLocks noGrp="1"/>
          </p:cNvSpPr>
          <p:nvPr>
            <p:ph idx="1"/>
          </p:nvPr>
        </p:nvSpPr>
        <p:spPr>
          <a:xfrm>
            <a:off x="302953" y="1276928"/>
            <a:ext cx="10058400" cy="4247629"/>
          </a:xfrm>
          <a:prstGeom prst="rect">
            <a:avLst/>
          </a:prstGeom>
          <a:noFill/>
          <a:ln>
            <a:noFill/>
          </a:ln>
        </p:spPr>
        <p:txBody>
          <a:bodyPr spcFirstLastPara="1" wrap="square" lIns="0" tIns="45700" rIns="0" bIns="45700" anchor="t" anchorCtr="0">
            <a:normAutofit fontScale="77500" lnSpcReduction="20000"/>
          </a:bodyPr>
          <a:lstStyle/>
          <a:p>
            <a:pPr marL="0" lvl="0" indent="0" algn="l" rtl="0">
              <a:lnSpc>
                <a:spcPct val="110000"/>
              </a:lnSpc>
              <a:spcBef>
                <a:spcPts val="0"/>
              </a:spcBef>
              <a:spcAft>
                <a:spcPts val="0"/>
              </a:spcAft>
              <a:buSzPct val="100000"/>
              <a:buNone/>
            </a:pPr>
            <a:r>
              <a:rPr lang="en-US" sz="2900">
                <a:latin typeface="Times New Roman"/>
                <a:ea typeface="Times New Roman"/>
                <a:cs typeface="Times New Roman"/>
                <a:sym typeface="Times New Roman"/>
              </a:rPr>
              <a:t>There are various tag sets to choose.</a:t>
            </a:r>
            <a:endParaRPr/>
          </a:p>
          <a:p>
            <a:pPr marL="91440" lvl="0" indent="-128904" algn="l" rtl="0">
              <a:lnSpc>
                <a:spcPct val="110000"/>
              </a:lnSpc>
              <a:spcBef>
                <a:spcPts val="1400"/>
              </a:spcBef>
              <a:spcAft>
                <a:spcPts val="0"/>
              </a:spcAft>
              <a:buSzPct val="100000"/>
              <a:buChar char=" "/>
            </a:pPr>
            <a:r>
              <a:rPr lang="en-US" sz="2900">
                <a:latin typeface="Times New Roman"/>
                <a:ea typeface="Times New Roman"/>
                <a:cs typeface="Times New Roman"/>
                <a:sym typeface="Times New Roman"/>
              </a:rPr>
              <a:t>•The choice of the tag set depends on the nature of the application.</a:t>
            </a:r>
            <a:endParaRPr/>
          </a:p>
          <a:p>
            <a:pPr marL="749301" lvl="0" indent="-658813" algn="l" rtl="0">
              <a:lnSpc>
                <a:spcPct val="110000"/>
              </a:lnSpc>
              <a:spcBef>
                <a:spcPts val="1400"/>
              </a:spcBef>
              <a:spcAft>
                <a:spcPts val="0"/>
              </a:spcAft>
              <a:buSzPct val="100000"/>
              <a:buChar char=" "/>
            </a:pPr>
            <a:r>
              <a:rPr lang="en-US" sz="2900">
                <a:latin typeface="Times New Roman"/>
                <a:ea typeface="Times New Roman"/>
                <a:cs typeface="Times New Roman"/>
                <a:sym typeface="Times New Roman"/>
              </a:rPr>
              <a:t>–We may use small tag set (more general tags) or </a:t>
            </a:r>
            <a:endParaRPr/>
          </a:p>
          <a:p>
            <a:pPr marL="749301" lvl="0" indent="-658813" algn="l" rtl="0">
              <a:lnSpc>
                <a:spcPct val="110000"/>
              </a:lnSpc>
              <a:spcBef>
                <a:spcPts val="1400"/>
              </a:spcBef>
              <a:spcAft>
                <a:spcPts val="0"/>
              </a:spcAft>
              <a:buSzPct val="100000"/>
              <a:buChar char=" "/>
            </a:pPr>
            <a:r>
              <a:rPr lang="en-US" sz="2900">
                <a:latin typeface="Times New Roman"/>
                <a:ea typeface="Times New Roman"/>
                <a:cs typeface="Times New Roman"/>
                <a:sym typeface="Times New Roman"/>
              </a:rPr>
              <a:t>–large tag set (finer tags).</a:t>
            </a:r>
            <a:endParaRPr/>
          </a:p>
          <a:p>
            <a:pPr marL="91440" lvl="0" indent="-128904" algn="l" rtl="0">
              <a:lnSpc>
                <a:spcPct val="110000"/>
              </a:lnSpc>
              <a:spcBef>
                <a:spcPts val="1400"/>
              </a:spcBef>
              <a:spcAft>
                <a:spcPts val="0"/>
              </a:spcAft>
              <a:buSzPct val="100000"/>
              <a:buChar char=" "/>
            </a:pPr>
            <a:r>
              <a:rPr lang="en-US" sz="2900">
                <a:latin typeface="Times New Roman"/>
                <a:ea typeface="Times New Roman"/>
                <a:cs typeface="Times New Roman"/>
                <a:sym typeface="Times New Roman"/>
              </a:rPr>
              <a:t>•Some of widely used part-of-speech tag sets:</a:t>
            </a:r>
            <a:endParaRPr/>
          </a:p>
          <a:p>
            <a:pPr marL="914401" lvl="0" indent="-823913" algn="l" rtl="0">
              <a:lnSpc>
                <a:spcPct val="110000"/>
              </a:lnSpc>
              <a:spcBef>
                <a:spcPts val="1400"/>
              </a:spcBef>
              <a:spcAft>
                <a:spcPts val="0"/>
              </a:spcAft>
              <a:buSzPct val="100000"/>
              <a:buChar char=" "/>
            </a:pPr>
            <a:r>
              <a:rPr lang="en-US" sz="2900">
                <a:latin typeface="Times New Roman"/>
                <a:ea typeface="Times New Roman"/>
                <a:cs typeface="Times New Roman"/>
                <a:sym typeface="Times New Roman"/>
              </a:rPr>
              <a:t>–Penn Treebank has 45 tags</a:t>
            </a:r>
            <a:endParaRPr/>
          </a:p>
          <a:p>
            <a:pPr marL="914401" lvl="0" indent="-823913" algn="l" rtl="0">
              <a:lnSpc>
                <a:spcPct val="110000"/>
              </a:lnSpc>
              <a:spcBef>
                <a:spcPts val="1400"/>
              </a:spcBef>
              <a:spcAft>
                <a:spcPts val="0"/>
              </a:spcAft>
              <a:buSzPct val="100000"/>
              <a:buChar char=" "/>
            </a:pPr>
            <a:r>
              <a:rPr lang="en-US" sz="2900">
                <a:latin typeface="Times New Roman"/>
                <a:ea typeface="Times New Roman"/>
                <a:cs typeface="Times New Roman"/>
                <a:sym typeface="Times New Roman"/>
              </a:rPr>
              <a:t>–Brown Corpus has 87 tags</a:t>
            </a:r>
            <a:endParaRPr/>
          </a:p>
          <a:p>
            <a:pPr marL="914401" lvl="0" indent="-823913" algn="l" rtl="0">
              <a:lnSpc>
                <a:spcPct val="110000"/>
              </a:lnSpc>
              <a:spcBef>
                <a:spcPts val="1400"/>
              </a:spcBef>
              <a:spcAft>
                <a:spcPts val="0"/>
              </a:spcAft>
              <a:buSzPct val="100000"/>
              <a:buChar char=" "/>
            </a:pPr>
            <a:r>
              <a:rPr lang="en-US" sz="2900">
                <a:latin typeface="Times New Roman"/>
                <a:ea typeface="Times New Roman"/>
                <a:cs typeface="Times New Roman"/>
                <a:sym typeface="Times New Roman"/>
              </a:rPr>
              <a:t>–C7 tag set has 146 tags</a:t>
            </a:r>
            <a:endParaRPr/>
          </a:p>
          <a:p>
            <a:pPr marL="91440" lvl="0" indent="-128904" algn="l" rtl="0">
              <a:lnSpc>
                <a:spcPct val="110000"/>
              </a:lnSpc>
              <a:spcBef>
                <a:spcPts val="1400"/>
              </a:spcBef>
              <a:spcAft>
                <a:spcPts val="0"/>
              </a:spcAft>
              <a:buSzPct val="100000"/>
              <a:buChar char=" "/>
            </a:pPr>
            <a:r>
              <a:rPr lang="en-US" sz="2900">
                <a:latin typeface="Times New Roman"/>
                <a:ea typeface="Times New Roman"/>
                <a:cs typeface="Times New Roman"/>
                <a:sym typeface="Times New Roman"/>
              </a:rPr>
              <a:t>•In a tagged corpus, each word is associated with a tag from the used tag set.</a:t>
            </a:r>
            <a:endParaRPr/>
          </a:p>
          <a:p>
            <a:pPr marL="91440" lvl="0" indent="-2539" algn="l" rtl="0">
              <a:lnSpc>
                <a:spcPct val="110000"/>
              </a:lnSpc>
              <a:spcBef>
                <a:spcPts val="1400"/>
              </a:spcBef>
              <a:spcAft>
                <a:spcPts val="0"/>
              </a:spcAft>
              <a:buSzPct val="100000"/>
              <a:buNone/>
            </a:pPr>
            <a:endParaRPr/>
          </a:p>
        </p:txBody>
      </p:sp>
    </p:spTree>
    <p:extLst>
      <p:ext uri="{BB962C8B-B14F-4D97-AF65-F5344CB8AC3E}">
        <p14:creationId xmlns:p14="http://schemas.microsoft.com/office/powerpoint/2010/main" val="301903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2209800" y="304800"/>
            <a:ext cx="7772400" cy="309797"/>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F3F3F"/>
              </a:buClr>
              <a:buSzPct val="100000"/>
              <a:buFont typeface="Geo"/>
              <a:buNone/>
            </a:pPr>
            <a:r>
              <a:rPr lang="en-US"/>
              <a:t>Penn Treebank Tagset</a:t>
            </a:r>
            <a:endParaRPr/>
          </a:p>
        </p:txBody>
      </p:sp>
      <p:sp>
        <p:nvSpPr>
          <p:cNvPr id="212" name="Google Shape;212;p10"/>
          <p:cNvSpPr txBox="1"/>
          <p:nvPr/>
        </p:nvSpPr>
        <p:spPr>
          <a:xfrm>
            <a:off x="10171113" y="6408739"/>
            <a:ext cx="366712" cy="3651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Arial"/>
                <a:ea typeface="Arial"/>
                <a:cs typeface="Arial"/>
                <a:sym typeface="Arial"/>
              </a:rPr>
              <a:pPr marL="0" marR="0" lvl="0" indent="0" algn="r" rtl="0">
                <a:spcBef>
                  <a:spcPts val="0"/>
                </a:spcBef>
                <a:spcAft>
                  <a:spcPts val="0"/>
                </a:spcAft>
                <a:buNone/>
              </a:pPr>
              <a:t>17</a:t>
            </a:fld>
            <a:endParaRPr sz="1000">
              <a:solidFill>
                <a:schemeClr val="dk1"/>
              </a:solidFill>
              <a:latin typeface="Arial"/>
              <a:ea typeface="Arial"/>
              <a:cs typeface="Arial"/>
              <a:sym typeface="Arial"/>
            </a:endParaRPr>
          </a:p>
        </p:txBody>
      </p:sp>
      <p:pic>
        <p:nvPicPr>
          <p:cNvPr id="213" name="Google Shape;213;p10" descr="pos"/>
          <p:cNvPicPr preferRelativeResize="0"/>
          <p:nvPr/>
        </p:nvPicPr>
        <p:blipFill rotWithShape="1">
          <a:blip r:embed="rId3">
            <a:alphaModFix/>
          </a:blip>
          <a:srcRect/>
          <a:stretch/>
        </p:blipFill>
        <p:spPr>
          <a:xfrm>
            <a:off x="2399676" y="577850"/>
            <a:ext cx="7035800" cy="5702300"/>
          </a:xfrm>
          <a:prstGeom prst="rect">
            <a:avLst/>
          </a:prstGeom>
          <a:noFill/>
          <a:ln>
            <a:noFill/>
          </a:ln>
        </p:spPr>
      </p:pic>
    </p:spTree>
    <p:extLst>
      <p:ext uri="{BB962C8B-B14F-4D97-AF65-F5344CB8AC3E}">
        <p14:creationId xmlns:p14="http://schemas.microsoft.com/office/powerpoint/2010/main" val="1783960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4"/>
          <p:cNvSpPr txBox="1">
            <a:spLocks noGrp="1"/>
          </p:cNvSpPr>
          <p:nvPr>
            <p:ph type="title"/>
          </p:nvPr>
        </p:nvSpPr>
        <p:spPr>
          <a:xfrm>
            <a:off x="1097280" y="286603"/>
            <a:ext cx="10058400" cy="82266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POS Tagging Approaches</a:t>
            </a:r>
            <a:endParaRPr/>
          </a:p>
        </p:txBody>
      </p:sp>
      <p:sp>
        <p:nvSpPr>
          <p:cNvPr id="249" name="Google Shape;249;p14"/>
          <p:cNvSpPr txBox="1">
            <a:spLocks noGrp="1"/>
          </p:cNvSpPr>
          <p:nvPr>
            <p:ph idx="1"/>
          </p:nvPr>
        </p:nvSpPr>
        <p:spPr>
          <a:prstGeom prst="rect">
            <a:avLst/>
          </a:prstGeom>
          <a:noFill/>
          <a:ln>
            <a:noFill/>
          </a:ln>
        </p:spPr>
        <p:txBody>
          <a:bodyPr spcFirstLastPara="1" wrap="square" lIns="0" tIns="45700" rIns="0" bIns="45700" anchor="t" anchorCtr="0">
            <a:normAutofit/>
          </a:bodyPr>
          <a:lstStyle/>
          <a:p>
            <a:pPr marL="91440" lvl="0" indent="-177800" algn="l" rtl="0">
              <a:lnSpc>
                <a:spcPct val="110000"/>
              </a:lnSpc>
              <a:spcBef>
                <a:spcPts val="0"/>
              </a:spcBef>
              <a:spcAft>
                <a:spcPts val="0"/>
              </a:spcAft>
              <a:buSzPts val="2800"/>
              <a:buChar char=" "/>
            </a:pPr>
            <a:r>
              <a:rPr lang="en-US" sz="2800">
                <a:highlight>
                  <a:srgbClr val="FFFF00"/>
                </a:highlight>
                <a:latin typeface="Times New Roman"/>
                <a:ea typeface="Times New Roman"/>
                <a:cs typeface="Times New Roman"/>
                <a:sym typeface="Times New Roman"/>
              </a:rPr>
              <a:t>Rule-based tagging</a:t>
            </a:r>
            <a:endParaRPr/>
          </a:p>
          <a:p>
            <a:pPr marL="384048" lvl="1" indent="-182880" algn="l" rtl="0">
              <a:lnSpc>
                <a:spcPct val="100000"/>
              </a:lnSpc>
              <a:spcBef>
                <a:spcPts val="400"/>
              </a:spcBef>
              <a:spcAft>
                <a:spcPts val="0"/>
              </a:spcAft>
              <a:buClr>
                <a:srgbClr val="3F3F3F"/>
              </a:buClr>
              <a:buSzPts val="2400"/>
              <a:buChar char="◦"/>
            </a:pPr>
            <a:r>
              <a:rPr lang="en-US" sz="2400">
                <a:latin typeface="Times New Roman"/>
                <a:ea typeface="Times New Roman"/>
                <a:cs typeface="Times New Roman"/>
                <a:sym typeface="Times New Roman"/>
              </a:rPr>
              <a:t>E.g. </a:t>
            </a:r>
            <a:r>
              <a:rPr lang="en-US" sz="2400" err="1">
                <a:solidFill>
                  <a:schemeClr val="accent2"/>
                </a:solidFill>
                <a:latin typeface="Times New Roman"/>
                <a:ea typeface="Times New Roman"/>
                <a:cs typeface="Times New Roman"/>
                <a:sym typeface="Times New Roman"/>
              </a:rPr>
              <a:t>EnCG</a:t>
            </a:r>
            <a:r>
              <a:rPr lang="en-US" sz="2400">
                <a:solidFill>
                  <a:schemeClr val="accent2"/>
                </a:solidFill>
                <a:latin typeface="Times New Roman"/>
                <a:ea typeface="Times New Roman"/>
                <a:cs typeface="Times New Roman"/>
                <a:sym typeface="Times New Roman"/>
              </a:rPr>
              <a:t> ENGTWOL tagger</a:t>
            </a:r>
            <a:endParaRPr/>
          </a:p>
          <a:p>
            <a:pPr marL="91440" lvl="0" indent="-177800">
              <a:spcBef>
                <a:spcPts val="1600"/>
              </a:spcBef>
              <a:buSzPts val="2800"/>
            </a:pPr>
            <a:r>
              <a:rPr lang="en-US" sz="2800">
                <a:latin typeface="Times New Roman"/>
                <a:ea typeface="Times New Roman"/>
                <a:cs typeface="Times New Roman"/>
                <a:sym typeface="Times New Roman"/>
              </a:rPr>
              <a:t>Stochastic, or, Probabilistic tagging</a:t>
            </a:r>
            <a:endParaRPr lang="en-US"/>
          </a:p>
          <a:p>
            <a:pPr marL="384048" lvl="1" indent="-182880">
              <a:spcBef>
                <a:spcPts val="400"/>
              </a:spcBef>
              <a:buClr>
                <a:schemeClr val="accent2"/>
              </a:buClr>
              <a:buSzPts val="2400"/>
            </a:pPr>
            <a:r>
              <a:rPr lang="en-US" sz="2400">
                <a:solidFill>
                  <a:schemeClr val="accent2"/>
                </a:solidFill>
                <a:latin typeface="Times New Roman"/>
                <a:ea typeface="Times New Roman"/>
                <a:cs typeface="Times New Roman"/>
                <a:sym typeface="Times New Roman"/>
              </a:rPr>
              <a:t>HMM (Hidden Markov Model) tagging</a:t>
            </a:r>
            <a:endParaRPr lang="en-US" sz="2800">
              <a:latin typeface="Times New Roman"/>
              <a:ea typeface="Times New Roman"/>
              <a:cs typeface="Times New Roman"/>
              <a:sym typeface="Times New Roman"/>
            </a:endParaRPr>
          </a:p>
          <a:p>
            <a:pPr marL="91440" lvl="0" indent="-177800" algn="l" rtl="0">
              <a:lnSpc>
                <a:spcPct val="110000"/>
              </a:lnSpc>
              <a:spcBef>
                <a:spcPts val="1600"/>
              </a:spcBef>
              <a:spcAft>
                <a:spcPts val="0"/>
              </a:spcAft>
              <a:buSzPts val="2800"/>
              <a:buChar char=" "/>
            </a:pPr>
            <a:r>
              <a:rPr lang="en-US" sz="2800">
                <a:latin typeface="Times New Roman"/>
                <a:ea typeface="Times New Roman"/>
                <a:cs typeface="Times New Roman"/>
                <a:sym typeface="Times New Roman"/>
              </a:rPr>
              <a:t>Transformation-based tagging</a:t>
            </a:r>
            <a:endParaRPr/>
          </a:p>
          <a:p>
            <a:pPr marL="384048" lvl="1" indent="-182880" algn="l" rtl="0">
              <a:lnSpc>
                <a:spcPct val="100000"/>
              </a:lnSpc>
              <a:spcBef>
                <a:spcPts val="400"/>
              </a:spcBef>
              <a:spcAft>
                <a:spcPts val="0"/>
              </a:spcAft>
              <a:buClr>
                <a:srgbClr val="3F3F3F"/>
              </a:buClr>
              <a:buSzPts val="2400"/>
              <a:buChar char="◦"/>
            </a:pPr>
            <a:r>
              <a:rPr lang="en-US" sz="2400">
                <a:latin typeface="Times New Roman"/>
                <a:ea typeface="Times New Roman"/>
                <a:cs typeface="Times New Roman"/>
                <a:sym typeface="Times New Roman"/>
              </a:rPr>
              <a:t>Learned rules (statistic and linguistic)</a:t>
            </a:r>
            <a:endParaRPr/>
          </a:p>
          <a:p>
            <a:pPr marL="384048" lvl="1" indent="-182880" algn="l" rtl="0">
              <a:lnSpc>
                <a:spcPct val="100000"/>
              </a:lnSpc>
              <a:spcBef>
                <a:spcPts val="600"/>
              </a:spcBef>
              <a:spcAft>
                <a:spcPts val="0"/>
              </a:spcAft>
              <a:buClr>
                <a:srgbClr val="3F3F3F"/>
              </a:buClr>
              <a:buSzPts val="2400"/>
              <a:buChar char="◦"/>
            </a:pPr>
            <a:r>
              <a:rPr lang="en-US" sz="2400">
                <a:latin typeface="Times New Roman"/>
                <a:ea typeface="Times New Roman"/>
                <a:cs typeface="Times New Roman"/>
                <a:sym typeface="Times New Roman"/>
              </a:rPr>
              <a:t>E.g., </a:t>
            </a:r>
            <a:r>
              <a:rPr lang="en-US" sz="2400">
                <a:solidFill>
                  <a:schemeClr val="accent2"/>
                </a:solidFill>
                <a:latin typeface="Times New Roman"/>
                <a:ea typeface="Times New Roman"/>
                <a:cs typeface="Times New Roman"/>
                <a:sym typeface="Times New Roman"/>
              </a:rPr>
              <a:t>Brill tagger</a:t>
            </a:r>
            <a:endParaRPr/>
          </a:p>
        </p:txBody>
      </p:sp>
      <p:sp>
        <p:nvSpPr>
          <p:cNvPr id="250" name="Google Shape;250;p14"/>
          <p:cNvSpPr txBox="1"/>
          <p:nvPr/>
        </p:nvSpPr>
        <p:spPr>
          <a:xfrm>
            <a:off x="10171113" y="6408739"/>
            <a:ext cx="366712" cy="3651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Arial"/>
                <a:ea typeface="Arial"/>
                <a:cs typeface="Arial"/>
                <a:sym typeface="Arial"/>
              </a:rPr>
              <a:pPr marL="0" marR="0" lvl="0" indent="0" algn="r" rtl="0">
                <a:spcBef>
                  <a:spcPts val="0"/>
                </a:spcBef>
                <a:spcAft>
                  <a:spcPts val="0"/>
                </a:spcAft>
                <a:buNone/>
              </a:pPr>
              <a:t>18</a:t>
            </a:fld>
            <a:endParaRPr sz="1000">
              <a:solidFill>
                <a:schemeClr val="dk1"/>
              </a:solidFill>
              <a:latin typeface="Arial"/>
              <a:ea typeface="Arial"/>
              <a:cs typeface="Arial"/>
              <a:sym typeface="Arial"/>
            </a:endParaRPr>
          </a:p>
        </p:txBody>
      </p:sp>
    </p:spTree>
    <p:extLst>
      <p:ext uri="{BB962C8B-B14F-4D97-AF65-F5344CB8AC3E}">
        <p14:creationId xmlns:p14="http://schemas.microsoft.com/office/powerpoint/2010/main" val="167874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POS Tagging Approaches</a:t>
            </a:r>
          </a:p>
        </p:txBody>
      </p:sp>
      <p:pic>
        <p:nvPicPr>
          <p:cNvPr id="4" name="Content Placeholder 3"/>
          <p:cNvPicPr>
            <a:picLocks noGrp="1" noChangeAspect="1"/>
          </p:cNvPicPr>
          <p:nvPr>
            <p:ph idx="1"/>
          </p:nvPr>
        </p:nvPicPr>
        <p:blipFill>
          <a:blip r:embed="rId2"/>
          <a:stretch>
            <a:fillRect/>
          </a:stretch>
        </p:blipFill>
        <p:spPr>
          <a:xfrm>
            <a:off x="1900237" y="1901031"/>
            <a:ext cx="8391525" cy="4200525"/>
          </a:xfrm>
          <a:prstGeom prst="rect">
            <a:avLst/>
          </a:prstGeom>
        </p:spPr>
      </p:pic>
    </p:spTree>
    <p:extLst>
      <p:ext uri="{BB962C8B-B14F-4D97-AF65-F5344CB8AC3E}">
        <p14:creationId xmlns:p14="http://schemas.microsoft.com/office/powerpoint/2010/main" val="345789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
          <p:cNvSpPr txBox="1">
            <a:spLocks noGrp="1"/>
          </p:cNvSpPr>
          <p:nvPr>
            <p:ph type="title"/>
          </p:nvPr>
        </p:nvSpPr>
        <p:spPr>
          <a:xfrm>
            <a:off x="587829" y="522514"/>
            <a:ext cx="10537371" cy="9421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t>Steps in NLP</a:t>
            </a:r>
            <a:endParaRPr/>
          </a:p>
        </p:txBody>
      </p:sp>
      <p:grpSp>
        <p:nvGrpSpPr>
          <p:cNvPr id="118" name="Google Shape;118;p2"/>
          <p:cNvGrpSpPr/>
          <p:nvPr/>
        </p:nvGrpSpPr>
        <p:grpSpPr>
          <a:xfrm>
            <a:off x="464457" y="1389444"/>
            <a:ext cx="6017985" cy="4649401"/>
            <a:chOff x="0" y="99487"/>
            <a:chExt cx="6017985" cy="4649401"/>
          </a:xfrm>
        </p:grpSpPr>
        <p:sp>
          <p:nvSpPr>
            <p:cNvPr id="119" name="Google Shape;119;p2"/>
            <p:cNvSpPr/>
            <p:nvPr/>
          </p:nvSpPr>
          <p:spPr>
            <a:xfrm>
              <a:off x="0" y="409447"/>
              <a:ext cx="6017985" cy="529200"/>
            </a:xfrm>
            <a:prstGeom prst="rect">
              <a:avLst/>
            </a:prstGeom>
            <a:solidFill>
              <a:schemeClr val="lt1">
                <a:alpha val="89803"/>
              </a:schemeClr>
            </a:solidFill>
            <a:ln w="15875" cap="flat" cmpd="sng">
              <a:solidFill>
                <a:srgbClr val="E68B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00899" y="99487"/>
              <a:ext cx="4212590" cy="619920"/>
            </a:xfrm>
            <a:prstGeom prst="roundRect">
              <a:avLst>
                <a:gd name="adj" fmla="val 16667"/>
              </a:avLst>
            </a:prstGeom>
            <a:solidFill>
              <a:srgbClr val="9A9A8B"/>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txBox="1"/>
            <p:nvPr/>
          </p:nvSpPr>
          <p:spPr>
            <a:xfrm>
              <a:off x="331161" y="129749"/>
              <a:ext cx="4152066" cy="559396"/>
            </a:xfrm>
            <a:prstGeom prst="rect">
              <a:avLst/>
            </a:prstGeom>
            <a:noFill/>
            <a:ln>
              <a:noFill/>
            </a:ln>
          </p:spPr>
          <p:txBody>
            <a:bodyPr spcFirstLastPara="1" wrap="square" lIns="215050" tIns="0" rIns="21505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Morphological Analysis</a:t>
              </a:r>
              <a:endParaRPr/>
            </a:p>
          </p:txBody>
        </p:sp>
        <p:sp>
          <p:nvSpPr>
            <p:cNvPr id="122" name="Google Shape;122;p2"/>
            <p:cNvSpPr/>
            <p:nvPr/>
          </p:nvSpPr>
          <p:spPr>
            <a:xfrm>
              <a:off x="0" y="1362007"/>
              <a:ext cx="6017985" cy="529200"/>
            </a:xfrm>
            <a:prstGeom prst="rect">
              <a:avLst/>
            </a:prstGeom>
            <a:solidFill>
              <a:schemeClr val="lt1">
                <a:alpha val="89803"/>
              </a:schemeClr>
            </a:solidFill>
            <a:ln w="15875" cap="flat" cmpd="sng">
              <a:solidFill>
                <a:srgbClr val="E68B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00899" y="1052047"/>
              <a:ext cx="4212590" cy="619920"/>
            </a:xfrm>
            <a:prstGeom prst="roundRect">
              <a:avLst>
                <a:gd name="adj" fmla="val 16667"/>
              </a:avLst>
            </a:prstGeom>
            <a:solidFill>
              <a:srgbClr val="9A9A8B"/>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txBox="1"/>
            <p:nvPr/>
          </p:nvSpPr>
          <p:spPr>
            <a:xfrm>
              <a:off x="331161" y="1082309"/>
              <a:ext cx="4152066" cy="559396"/>
            </a:xfrm>
            <a:prstGeom prst="rect">
              <a:avLst/>
            </a:prstGeom>
            <a:noFill/>
            <a:ln>
              <a:noFill/>
            </a:ln>
          </p:spPr>
          <p:txBody>
            <a:bodyPr spcFirstLastPara="1" wrap="square" lIns="215050" tIns="0" rIns="215050" bIns="0" anchor="ctr" anchorCtr="0">
              <a:noAutofit/>
            </a:bodyPr>
            <a:lstStyle/>
            <a:p>
              <a:pPr marL="0" marR="0" lvl="0" indent="0" algn="l" rtl="0">
                <a:lnSpc>
                  <a:spcPct val="90000"/>
                </a:lnSpc>
                <a:spcBef>
                  <a:spcPts val="0"/>
                </a:spcBef>
                <a:spcAft>
                  <a:spcPts val="0"/>
                </a:spcAft>
                <a:buClr>
                  <a:srgbClr val="0C0C0C"/>
                </a:buClr>
                <a:buSzPts val="2400"/>
                <a:buFont typeface="Arial"/>
                <a:buNone/>
              </a:pPr>
              <a:r>
                <a:rPr lang="en-US" sz="2400" b="0" i="0" u="none" strike="noStrike" cap="none">
                  <a:solidFill>
                    <a:srgbClr val="0C0C0C"/>
                  </a:solidFill>
                  <a:latin typeface="Arial"/>
                  <a:ea typeface="Arial"/>
                  <a:cs typeface="Arial"/>
                  <a:sym typeface="Arial"/>
                </a:rPr>
                <a:t>Syntactic analysis</a:t>
              </a:r>
              <a:endParaRPr/>
            </a:p>
          </p:txBody>
        </p:sp>
        <p:sp>
          <p:nvSpPr>
            <p:cNvPr id="125" name="Google Shape;125;p2"/>
            <p:cNvSpPr/>
            <p:nvPr/>
          </p:nvSpPr>
          <p:spPr>
            <a:xfrm>
              <a:off x="0" y="2314568"/>
              <a:ext cx="6017985" cy="529200"/>
            </a:xfrm>
            <a:prstGeom prst="rect">
              <a:avLst/>
            </a:prstGeom>
            <a:solidFill>
              <a:schemeClr val="lt1">
                <a:alpha val="89803"/>
              </a:schemeClr>
            </a:solidFill>
            <a:ln w="15875" cap="flat" cmpd="sng">
              <a:solidFill>
                <a:srgbClr val="E68B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00899" y="2004607"/>
              <a:ext cx="4212590" cy="619920"/>
            </a:xfrm>
            <a:prstGeom prst="roundRect">
              <a:avLst>
                <a:gd name="adj" fmla="val 16667"/>
              </a:avLst>
            </a:prstGeom>
            <a:solidFill>
              <a:srgbClr val="9A9A8B"/>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331161" y="2034869"/>
              <a:ext cx="4152066" cy="559396"/>
            </a:xfrm>
            <a:prstGeom prst="rect">
              <a:avLst/>
            </a:prstGeom>
            <a:noFill/>
            <a:ln>
              <a:noFill/>
            </a:ln>
          </p:spPr>
          <p:txBody>
            <a:bodyPr spcFirstLastPara="1" wrap="square" lIns="215050" tIns="0" rIns="215050" bIns="0" anchor="ctr" anchorCtr="0">
              <a:noAutofit/>
            </a:bodyPr>
            <a:lstStyle/>
            <a:p>
              <a:pPr marL="0" marR="0" lvl="0" indent="0" algn="l" rtl="0">
                <a:lnSpc>
                  <a:spcPct val="9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Semantic Analysis</a:t>
              </a:r>
              <a:endParaRPr/>
            </a:p>
          </p:txBody>
        </p:sp>
        <p:sp>
          <p:nvSpPr>
            <p:cNvPr id="128" name="Google Shape;128;p2"/>
            <p:cNvSpPr/>
            <p:nvPr/>
          </p:nvSpPr>
          <p:spPr>
            <a:xfrm>
              <a:off x="0" y="3267128"/>
              <a:ext cx="6017985" cy="529200"/>
            </a:xfrm>
            <a:prstGeom prst="rect">
              <a:avLst/>
            </a:prstGeom>
            <a:solidFill>
              <a:schemeClr val="lt1">
                <a:alpha val="89803"/>
              </a:schemeClr>
            </a:solidFill>
            <a:ln w="15875" cap="flat" cmpd="sng">
              <a:solidFill>
                <a:srgbClr val="E68B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00899" y="2957168"/>
              <a:ext cx="4212590" cy="619920"/>
            </a:xfrm>
            <a:prstGeom prst="roundRect">
              <a:avLst>
                <a:gd name="adj" fmla="val 16667"/>
              </a:avLst>
            </a:prstGeom>
            <a:solidFill>
              <a:srgbClr val="9A9A8B"/>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txBox="1"/>
            <p:nvPr/>
          </p:nvSpPr>
          <p:spPr>
            <a:xfrm>
              <a:off x="331161" y="2987430"/>
              <a:ext cx="4152066" cy="559396"/>
            </a:xfrm>
            <a:prstGeom prst="rect">
              <a:avLst/>
            </a:prstGeom>
            <a:noFill/>
            <a:ln>
              <a:noFill/>
            </a:ln>
          </p:spPr>
          <p:txBody>
            <a:bodyPr spcFirstLastPara="1" wrap="square" lIns="215050" tIns="0" rIns="215050" bIns="0" anchor="ctr" anchorCtr="0">
              <a:noAutofit/>
            </a:bodyPr>
            <a:lstStyle/>
            <a:p>
              <a:pPr marL="0" marR="0" lvl="0" indent="0" algn="l" rtl="0">
                <a:lnSpc>
                  <a:spcPct val="9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Discourse Analysis</a:t>
              </a:r>
              <a:endParaRPr/>
            </a:p>
          </p:txBody>
        </p:sp>
        <p:sp>
          <p:nvSpPr>
            <p:cNvPr id="131" name="Google Shape;131;p2"/>
            <p:cNvSpPr/>
            <p:nvPr/>
          </p:nvSpPr>
          <p:spPr>
            <a:xfrm>
              <a:off x="0" y="4219688"/>
              <a:ext cx="6017985" cy="529200"/>
            </a:xfrm>
            <a:prstGeom prst="rect">
              <a:avLst/>
            </a:prstGeom>
            <a:solidFill>
              <a:schemeClr val="lt1">
                <a:alpha val="89803"/>
              </a:schemeClr>
            </a:solidFill>
            <a:ln w="15875" cap="flat" cmpd="sng">
              <a:solidFill>
                <a:srgbClr val="E68B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00899" y="3909728"/>
              <a:ext cx="4212590" cy="619920"/>
            </a:xfrm>
            <a:prstGeom prst="roundRect">
              <a:avLst>
                <a:gd name="adj" fmla="val 16667"/>
              </a:avLst>
            </a:prstGeom>
            <a:solidFill>
              <a:srgbClr val="9A9A8B"/>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txBox="1"/>
            <p:nvPr/>
          </p:nvSpPr>
          <p:spPr>
            <a:xfrm>
              <a:off x="331161" y="3939990"/>
              <a:ext cx="4152066" cy="559396"/>
            </a:xfrm>
            <a:prstGeom prst="rect">
              <a:avLst/>
            </a:prstGeom>
            <a:noFill/>
            <a:ln>
              <a:noFill/>
            </a:ln>
          </p:spPr>
          <p:txBody>
            <a:bodyPr spcFirstLastPara="1" wrap="square" lIns="215050" tIns="0" rIns="215050" bIns="0" anchor="ctr" anchorCtr="0">
              <a:noAutofit/>
            </a:bodyPr>
            <a:lstStyle/>
            <a:p>
              <a:pPr marL="0" marR="0" lvl="0" indent="0" algn="l" rtl="0">
                <a:lnSpc>
                  <a:spcPct val="9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Pragmatic Analysis</a:t>
              </a:r>
              <a:endParaRPr/>
            </a:p>
          </p:txBody>
        </p:sp>
      </p:grpSp>
      <p:sp>
        <p:nvSpPr>
          <p:cNvPr id="134" name="Google Shape;134;p2"/>
          <p:cNvSpPr txBox="1"/>
          <p:nvPr/>
        </p:nvSpPr>
        <p:spPr>
          <a:xfrm>
            <a:off x="7124700" y="1770197"/>
            <a:ext cx="4000500"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John Ate the Apple</a:t>
            </a:r>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Ate  the Apple John</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35" name="Google Shape;135;p2" descr="Checkmark"/>
          <p:cNvPicPr preferRelativeResize="0"/>
          <p:nvPr/>
        </p:nvPicPr>
        <p:blipFill rotWithShape="1">
          <a:blip r:embed="rId3">
            <a:alphaModFix/>
          </a:blip>
          <a:srcRect/>
          <a:stretch/>
        </p:blipFill>
        <p:spPr>
          <a:xfrm>
            <a:off x="10485531" y="2090651"/>
            <a:ext cx="914400" cy="914400"/>
          </a:xfrm>
          <a:prstGeom prst="rect">
            <a:avLst/>
          </a:prstGeom>
          <a:noFill/>
          <a:ln>
            <a:noFill/>
          </a:ln>
        </p:spPr>
      </p:pic>
      <p:pic>
        <p:nvPicPr>
          <p:cNvPr id="136" name="Google Shape;136;p2" descr="Close"/>
          <p:cNvPicPr preferRelativeResize="0"/>
          <p:nvPr/>
        </p:nvPicPr>
        <p:blipFill rotWithShape="1">
          <a:blip r:embed="rId4">
            <a:alphaModFix/>
          </a:blip>
          <a:srcRect/>
          <a:stretch/>
        </p:blipFill>
        <p:spPr>
          <a:xfrm>
            <a:off x="10485531" y="4241339"/>
            <a:ext cx="914400" cy="914400"/>
          </a:xfrm>
          <a:prstGeom prst="rect">
            <a:avLst/>
          </a:prstGeom>
          <a:noFill/>
          <a:ln>
            <a:noFill/>
          </a:ln>
        </p:spPr>
      </p:pic>
    </p:spTree>
    <p:extLst>
      <p:ext uri="{BB962C8B-B14F-4D97-AF65-F5344CB8AC3E}">
        <p14:creationId xmlns:p14="http://schemas.microsoft.com/office/powerpoint/2010/main" val="2050436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Rule Based POS Tagging Approaches</a:t>
            </a:r>
          </a:p>
        </p:txBody>
      </p:sp>
      <p:pic>
        <p:nvPicPr>
          <p:cNvPr id="5" name="Content Placeholder 4"/>
          <p:cNvPicPr>
            <a:picLocks noGrp="1" noChangeAspect="1"/>
          </p:cNvPicPr>
          <p:nvPr>
            <p:ph idx="1"/>
          </p:nvPr>
        </p:nvPicPr>
        <p:blipFill>
          <a:blip r:embed="rId2"/>
          <a:stretch>
            <a:fillRect/>
          </a:stretch>
        </p:blipFill>
        <p:spPr>
          <a:xfrm>
            <a:off x="838200" y="1808041"/>
            <a:ext cx="3409766" cy="4351338"/>
          </a:xfrm>
          <a:prstGeom prst="rect">
            <a:avLst/>
          </a:prstGeom>
        </p:spPr>
      </p:pic>
      <p:sp>
        <p:nvSpPr>
          <p:cNvPr id="6" name="TextBox 5"/>
          <p:cNvSpPr txBox="1"/>
          <p:nvPr/>
        </p:nvSpPr>
        <p:spPr>
          <a:xfrm>
            <a:off x="4857750" y="1808041"/>
            <a:ext cx="6496050" cy="4524315"/>
          </a:xfrm>
          <a:prstGeom prst="rect">
            <a:avLst/>
          </a:prstGeom>
          <a:noFill/>
        </p:spPr>
        <p:txBody>
          <a:bodyPr wrap="square" rtlCol="0">
            <a:spAutoFit/>
          </a:bodyPr>
          <a:lstStyle/>
          <a:p>
            <a:r>
              <a:rPr lang="en-US"/>
              <a:t>Input:- Sentence</a:t>
            </a:r>
          </a:p>
          <a:p>
            <a:endParaRPr lang="en-US"/>
          </a:p>
          <a:p>
            <a:endParaRPr lang="en-US"/>
          </a:p>
          <a:p>
            <a:r>
              <a:rPr lang="en-US"/>
              <a:t>Tag dictionary /Lexicon-Using Tag dictionary POS tags will be assigned to the words in the given sentence </a:t>
            </a:r>
          </a:p>
          <a:p>
            <a:endParaRPr lang="en-US"/>
          </a:p>
          <a:p>
            <a:r>
              <a:rPr lang="en-US"/>
              <a:t>For Example :- </a:t>
            </a:r>
          </a:p>
          <a:p>
            <a:r>
              <a:rPr lang="en-US"/>
              <a:t>I play cricket everyday (Play is Verb)</a:t>
            </a:r>
          </a:p>
          <a:p>
            <a:r>
              <a:rPr lang="en-US"/>
              <a:t>I want to perform a play  (Play is Noun )</a:t>
            </a:r>
          </a:p>
          <a:p>
            <a:r>
              <a:rPr lang="en-US"/>
              <a:t>(Here play has two tags Noun and Verb Ambiguous POS )</a:t>
            </a:r>
          </a:p>
          <a:p>
            <a:endParaRPr lang="en-US"/>
          </a:p>
          <a:p>
            <a:endParaRPr lang="en-US"/>
          </a:p>
          <a:p>
            <a:r>
              <a:rPr lang="en-US"/>
              <a:t>Handwritten rules-  </a:t>
            </a:r>
          </a:p>
          <a:p>
            <a:r>
              <a:rPr lang="en-US"/>
              <a:t>For example an Ambiguous word is noun if it follows  a determiner</a:t>
            </a:r>
          </a:p>
          <a:p>
            <a:endParaRPr lang="en-US"/>
          </a:p>
          <a:p>
            <a:endParaRPr lang="en-IN"/>
          </a:p>
        </p:txBody>
      </p:sp>
    </p:spTree>
    <p:extLst>
      <p:ext uri="{BB962C8B-B14F-4D97-AF65-F5344CB8AC3E}">
        <p14:creationId xmlns:p14="http://schemas.microsoft.com/office/powerpoint/2010/main" val="1371112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latin typeface="Times New Roman" pitchFamily="18" charset="0"/>
                <a:cs typeface="Times New Roman" pitchFamily="18" charset="0"/>
              </a:rPr>
              <a:t>Rule-Based Tagging</a:t>
            </a:r>
            <a:endParaRPr>
              <a:latin typeface="Times New Roman" pitchFamily="18" charset="0"/>
              <a:cs typeface="Times New Roman" pitchFamily="18" charset="0"/>
            </a:endParaRPr>
          </a:p>
        </p:txBody>
      </p:sp>
      <p:sp>
        <p:nvSpPr>
          <p:cNvPr id="258" name="Google Shape;258;p15"/>
          <p:cNvSpPr txBox="1">
            <a:spLocks noGrp="1"/>
          </p:cNvSpPr>
          <p:nvPr>
            <p:ph type="body" idx="1"/>
          </p:nvPr>
        </p:nvSpPr>
        <p:spPr>
          <a:xfrm>
            <a:off x="1097280" y="2108201"/>
            <a:ext cx="11094720" cy="4300538"/>
          </a:xfrm>
          <a:prstGeom prst="rect">
            <a:avLst/>
          </a:prstGeom>
          <a:noFill/>
          <a:ln>
            <a:noFill/>
          </a:ln>
        </p:spPr>
        <p:txBody>
          <a:bodyPr spcFirstLastPara="1" wrap="square" lIns="0" tIns="45700" rIns="0" bIns="45700" anchor="t" anchorCtr="0">
            <a:normAutofit fontScale="92500"/>
          </a:bodyPr>
          <a:lstStyle/>
          <a:p>
            <a:pPr marL="566737" lvl="0" indent="-457200" algn="l" rtl="0">
              <a:lnSpc>
                <a:spcPct val="110000"/>
              </a:lnSpc>
              <a:spcBef>
                <a:spcPts val="0"/>
              </a:spcBef>
              <a:spcAft>
                <a:spcPts val="0"/>
              </a:spcAft>
              <a:buSzPct val="100000"/>
              <a:buFont typeface="Courier New"/>
              <a:buChar char="o"/>
            </a:pPr>
            <a:r>
              <a:rPr lang="en-US" sz="2800">
                <a:latin typeface="Times New Roman"/>
                <a:ea typeface="Times New Roman"/>
                <a:cs typeface="Times New Roman"/>
                <a:sym typeface="Times New Roman"/>
              </a:rPr>
              <a:t>The rule-based approach uses handcrafted sets of rules to tag input sentence.</a:t>
            </a:r>
            <a:endParaRPr sz="2800">
              <a:solidFill>
                <a:srgbClr val="FF0000"/>
              </a:solidFill>
              <a:latin typeface="Times New Roman"/>
              <a:ea typeface="Times New Roman"/>
              <a:cs typeface="Times New Roman"/>
              <a:sym typeface="Times New Roman"/>
            </a:endParaRPr>
          </a:p>
          <a:p>
            <a:pPr marL="566737" lvl="0" indent="-457200" algn="l" rtl="0">
              <a:lnSpc>
                <a:spcPct val="110000"/>
              </a:lnSpc>
              <a:spcBef>
                <a:spcPts val="1400"/>
              </a:spcBef>
              <a:spcAft>
                <a:spcPts val="0"/>
              </a:spcAft>
              <a:buSzPct val="100000"/>
              <a:buFont typeface="Courier New"/>
              <a:buChar char="o"/>
            </a:pPr>
            <a:r>
              <a:rPr lang="en-US" sz="2800">
                <a:solidFill>
                  <a:srgbClr val="FF0000"/>
                </a:solidFill>
                <a:latin typeface="Times New Roman"/>
                <a:ea typeface="Times New Roman"/>
                <a:cs typeface="Times New Roman"/>
                <a:sym typeface="Times New Roman"/>
              </a:rPr>
              <a:t>Stage 1:</a:t>
            </a:r>
            <a:endParaRPr/>
          </a:p>
          <a:p>
            <a:pPr marL="566737" lvl="0" indent="-457200" algn="l" rtl="0">
              <a:lnSpc>
                <a:spcPct val="110000"/>
              </a:lnSpc>
              <a:spcBef>
                <a:spcPts val="1400"/>
              </a:spcBef>
              <a:spcAft>
                <a:spcPts val="0"/>
              </a:spcAft>
              <a:buSzPct val="100000"/>
              <a:buFont typeface="Courier New"/>
              <a:buChar char="o"/>
            </a:pPr>
            <a:r>
              <a:rPr lang="en-US" sz="2800">
                <a:latin typeface="Times New Roman"/>
                <a:ea typeface="Times New Roman"/>
                <a:cs typeface="Times New Roman"/>
                <a:sym typeface="Times New Roman"/>
              </a:rPr>
              <a:t>Typically…start with a dictionary of words and possible tags</a:t>
            </a:r>
            <a:endParaRPr/>
          </a:p>
          <a:p>
            <a:pPr marL="566737" lvl="0" indent="-457200" algn="l" rtl="0">
              <a:lnSpc>
                <a:spcPct val="110000"/>
              </a:lnSpc>
              <a:spcBef>
                <a:spcPts val="1400"/>
              </a:spcBef>
              <a:spcAft>
                <a:spcPts val="0"/>
              </a:spcAft>
              <a:buSzPct val="100000"/>
              <a:buFont typeface="Courier New"/>
              <a:buChar char="o"/>
            </a:pPr>
            <a:r>
              <a:rPr lang="en-US" sz="2800">
                <a:latin typeface="Times New Roman"/>
                <a:ea typeface="Times New Roman"/>
                <a:cs typeface="Times New Roman"/>
                <a:sym typeface="Times New Roman"/>
              </a:rPr>
              <a:t>Assign all possible tags to words using the dictionary</a:t>
            </a:r>
            <a:endParaRPr/>
          </a:p>
          <a:p>
            <a:pPr marL="566737" lvl="0" indent="-457200" algn="l" rtl="0">
              <a:lnSpc>
                <a:spcPct val="110000"/>
              </a:lnSpc>
              <a:spcBef>
                <a:spcPts val="1400"/>
              </a:spcBef>
              <a:spcAft>
                <a:spcPts val="0"/>
              </a:spcAft>
              <a:buSzPct val="100000"/>
              <a:buFont typeface="Courier New"/>
              <a:buChar char="o"/>
            </a:pPr>
            <a:r>
              <a:rPr lang="en-US" sz="2800">
                <a:solidFill>
                  <a:srgbClr val="FF0000"/>
                </a:solidFill>
                <a:latin typeface="Times New Roman"/>
                <a:ea typeface="Times New Roman"/>
                <a:cs typeface="Times New Roman"/>
                <a:sym typeface="Times New Roman"/>
              </a:rPr>
              <a:t>Stage 2:</a:t>
            </a:r>
            <a:endParaRPr/>
          </a:p>
          <a:p>
            <a:pPr marL="566737" lvl="0" indent="-457200" algn="l" rtl="0">
              <a:lnSpc>
                <a:spcPct val="110000"/>
              </a:lnSpc>
              <a:spcBef>
                <a:spcPts val="1400"/>
              </a:spcBef>
              <a:spcAft>
                <a:spcPts val="0"/>
              </a:spcAft>
              <a:buSzPct val="100000"/>
              <a:buFont typeface="Courier New"/>
              <a:buChar char="o"/>
            </a:pPr>
            <a:r>
              <a:rPr lang="en-US" sz="2800">
                <a:latin typeface="Times New Roman"/>
                <a:ea typeface="Times New Roman"/>
                <a:cs typeface="Times New Roman"/>
                <a:sym typeface="Times New Roman"/>
              </a:rPr>
              <a:t>Write rules by hand to </a:t>
            </a:r>
            <a:r>
              <a:rPr lang="en-US" sz="2800" i="1">
                <a:latin typeface="Times New Roman"/>
                <a:ea typeface="Times New Roman"/>
                <a:cs typeface="Times New Roman"/>
                <a:sym typeface="Times New Roman"/>
              </a:rPr>
              <a:t>selectively remove</a:t>
            </a:r>
            <a:r>
              <a:rPr lang="en-US" sz="2800">
                <a:latin typeface="Times New Roman"/>
                <a:ea typeface="Times New Roman"/>
                <a:cs typeface="Times New Roman"/>
                <a:sym typeface="Times New Roman"/>
              </a:rPr>
              <a:t> tags</a:t>
            </a:r>
            <a:endParaRPr/>
          </a:p>
          <a:p>
            <a:pPr marL="566737" lvl="0" indent="-457200" algn="l" rtl="0">
              <a:lnSpc>
                <a:spcPct val="110000"/>
              </a:lnSpc>
              <a:spcBef>
                <a:spcPts val="1400"/>
              </a:spcBef>
              <a:spcAft>
                <a:spcPts val="0"/>
              </a:spcAft>
              <a:buSzPct val="100000"/>
              <a:buFont typeface="Courier New"/>
              <a:buChar char="o"/>
            </a:pPr>
            <a:r>
              <a:rPr lang="en-US" sz="2800">
                <a:latin typeface="Times New Roman"/>
                <a:ea typeface="Times New Roman"/>
                <a:cs typeface="Times New Roman"/>
                <a:sym typeface="Times New Roman"/>
              </a:rPr>
              <a:t>Stop when each word has exactly one (correct) tag</a:t>
            </a:r>
            <a:endParaRPr>
              <a:latin typeface="Times New Roman"/>
              <a:ea typeface="Times New Roman"/>
              <a:cs typeface="Times New Roman"/>
              <a:sym typeface="Times New Roman"/>
            </a:endParaRPr>
          </a:p>
        </p:txBody>
      </p:sp>
      <p:sp>
        <p:nvSpPr>
          <p:cNvPr id="259" name="Google Shape;259;p15"/>
          <p:cNvSpPr txBox="1"/>
          <p:nvPr/>
        </p:nvSpPr>
        <p:spPr>
          <a:xfrm>
            <a:off x="10171113" y="6408739"/>
            <a:ext cx="366712" cy="3651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Arial"/>
                <a:ea typeface="Arial"/>
                <a:cs typeface="Arial"/>
                <a:sym typeface="Arial"/>
              </a:rPr>
              <a:pPr marL="0" marR="0" lvl="0" indent="0" algn="r" rtl="0">
                <a:spcBef>
                  <a:spcPts val="0"/>
                </a:spcBef>
                <a:spcAft>
                  <a:spcPts val="0"/>
                </a:spcAft>
                <a:buNone/>
              </a:pPr>
              <a:t>21</a:t>
            </a:fld>
            <a:endParaRPr sz="1000">
              <a:solidFill>
                <a:schemeClr val="dk1"/>
              </a:solidFill>
              <a:latin typeface="Arial"/>
              <a:ea typeface="Arial"/>
              <a:cs typeface="Arial"/>
              <a:sym typeface="Arial"/>
            </a:endParaRPr>
          </a:p>
        </p:txBody>
      </p:sp>
    </p:spTree>
    <p:extLst>
      <p:ext uri="{BB962C8B-B14F-4D97-AF65-F5344CB8AC3E}">
        <p14:creationId xmlns:p14="http://schemas.microsoft.com/office/powerpoint/2010/main" val="4225555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6"/>
          <p:cNvSpPr txBox="1">
            <a:spLocks noGrp="1"/>
          </p:cNvSpPr>
          <p:nvPr>
            <p:ph type="body" idx="1"/>
          </p:nvPr>
        </p:nvSpPr>
        <p:spPr>
          <a:xfrm>
            <a:off x="698164" y="496311"/>
            <a:ext cx="10058400" cy="3760891"/>
          </a:xfrm>
          <a:prstGeom prst="rect">
            <a:avLst/>
          </a:prstGeom>
          <a:noFill/>
          <a:ln>
            <a:noFill/>
          </a:ln>
        </p:spPr>
        <p:txBody>
          <a:bodyPr spcFirstLastPara="1" wrap="square" lIns="0" tIns="45700" rIns="0" bIns="45700" anchor="t" anchorCtr="0">
            <a:normAutofit/>
          </a:bodyPr>
          <a:lstStyle/>
          <a:p>
            <a:pPr marL="91440" lvl="0" indent="-152400" algn="l" rtl="0">
              <a:lnSpc>
                <a:spcPct val="110000"/>
              </a:lnSpc>
              <a:spcBef>
                <a:spcPts val="0"/>
              </a:spcBef>
              <a:spcAft>
                <a:spcPts val="0"/>
              </a:spcAft>
              <a:buSzPts val="2400"/>
              <a:buChar char=" "/>
            </a:pPr>
            <a:r>
              <a:rPr lang="en-US" sz="2800" b="1">
                <a:latin typeface="Times New Roman"/>
                <a:ea typeface="Times New Roman"/>
                <a:cs typeface="Times New Roman"/>
                <a:sym typeface="Times New Roman"/>
              </a:rPr>
              <a:t>Rules based on context</a:t>
            </a:r>
          </a:p>
          <a:p>
            <a:pPr marL="91440" lvl="0" indent="-152400" algn="l" rtl="0">
              <a:lnSpc>
                <a:spcPct val="100000"/>
              </a:lnSpc>
              <a:spcBef>
                <a:spcPts val="0"/>
              </a:spcBef>
              <a:spcAft>
                <a:spcPts val="0"/>
              </a:spcAft>
              <a:buSzPts val="2400"/>
              <a:buChar char=" "/>
            </a:pPr>
            <a:r>
              <a:rPr lang="en-US" sz="2400">
                <a:latin typeface="Times New Roman"/>
                <a:ea typeface="Times New Roman"/>
                <a:cs typeface="Times New Roman"/>
                <a:sym typeface="Times New Roman"/>
              </a:rPr>
              <a:t>Please book that flight</a:t>
            </a:r>
            <a:endParaRPr/>
          </a:p>
          <a:p>
            <a:pPr marL="91440" lvl="0" indent="-152400" algn="l" rtl="0">
              <a:lnSpc>
                <a:spcPct val="100000"/>
              </a:lnSpc>
              <a:spcBef>
                <a:spcPts val="1400"/>
              </a:spcBef>
              <a:spcAft>
                <a:spcPts val="0"/>
              </a:spcAft>
              <a:buSzPts val="2400"/>
              <a:buChar char=" "/>
            </a:pPr>
            <a:r>
              <a:rPr lang="en-US" sz="2400">
                <a:latin typeface="Times New Roman"/>
                <a:ea typeface="Times New Roman"/>
                <a:cs typeface="Times New Roman"/>
                <a:sym typeface="Times New Roman"/>
              </a:rPr>
              <a:t>I bought a Book.</a:t>
            </a:r>
            <a:endParaRPr/>
          </a:p>
        </p:txBody>
      </p:sp>
      <p:sp>
        <p:nvSpPr>
          <p:cNvPr id="265" name="Google Shape;265;p16"/>
          <p:cNvSpPr/>
          <p:nvPr/>
        </p:nvSpPr>
        <p:spPr>
          <a:xfrm>
            <a:off x="2398432" y="3432743"/>
            <a:ext cx="1049312" cy="824459"/>
          </a:xfrm>
          <a:prstGeom prst="ellipse">
            <a:avLst/>
          </a:prstGeom>
          <a:solidFill>
            <a:schemeClr val="accent1"/>
          </a:solidFill>
          <a:ln w="15875" cap="flat" cmpd="sng">
            <a:solidFill>
              <a:srgbClr val="A965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Times New Roman"/>
                <a:ea typeface="Times New Roman"/>
                <a:cs typeface="Times New Roman"/>
                <a:sym typeface="Times New Roman"/>
              </a:rPr>
              <a:t>Book</a:t>
            </a:r>
            <a:endParaRPr/>
          </a:p>
        </p:txBody>
      </p:sp>
      <p:sp>
        <p:nvSpPr>
          <p:cNvPr id="266" name="Google Shape;266;p16"/>
          <p:cNvSpPr/>
          <p:nvPr/>
        </p:nvSpPr>
        <p:spPr>
          <a:xfrm>
            <a:off x="80186" y="5202845"/>
            <a:ext cx="1235957" cy="824459"/>
          </a:xfrm>
          <a:prstGeom prst="ellipse">
            <a:avLst/>
          </a:prstGeom>
          <a:solidFill>
            <a:schemeClr val="accent1"/>
          </a:solidFill>
          <a:ln w="15875" cap="flat" cmpd="sng">
            <a:solidFill>
              <a:srgbClr val="A965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800">
                <a:solidFill>
                  <a:schemeClr val="lt1"/>
                </a:solidFill>
                <a:latin typeface="Times New Roman"/>
                <a:ea typeface="Times New Roman"/>
                <a:cs typeface="Times New Roman"/>
                <a:sym typeface="Times New Roman"/>
              </a:rPr>
              <a:t>W</a:t>
            </a:r>
            <a:r>
              <a:rPr lang="en-US" sz="2800" baseline="-25000">
                <a:solidFill>
                  <a:schemeClr val="lt1"/>
                </a:solidFill>
                <a:latin typeface="Times New Roman"/>
                <a:ea typeface="Times New Roman"/>
                <a:cs typeface="Times New Roman"/>
                <a:sym typeface="Times New Roman"/>
              </a:rPr>
              <a:t>n-1</a:t>
            </a:r>
            <a:endParaRPr sz="2800">
              <a:solidFill>
                <a:schemeClr val="lt1"/>
              </a:solidFill>
              <a:latin typeface="Calibri"/>
              <a:ea typeface="Calibri"/>
              <a:cs typeface="Calibri"/>
              <a:sym typeface="Calibri"/>
            </a:endParaRPr>
          </a:p>
        </p:txBody>
      </p:sp>
      <p:sp>
        <p:nvSpPr>
          <p:cNvPr id="267" name="Google Shape;267;p16"/>
          <p:cNvSpPr/>
          <p:nvPr/>
        </p:nvSpPr>
        <p:spPr>
          <a:xfrm>
            <a:off x="2428430" y="5463875"/>
            <a:ext cx="1092784" cy="824459"/>
          </a:xfrm>
          <a:prstGeom prst="ellipse">
            <a:avLst/>
          </a:prstGeom>
          <a:solidFill>
            <a:schemeClr val="accent1"/>
          </a:solidFill>
          <a:ln w="15875" cap="flat" cmpd="sng">
            <a:solidFill>
              <a:srgbClr val="A965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800">
                <a:solidFill>
                  <a:schemeClr val="lt1"/>
                </a:solidFill>
                <a:latin typeface="Times New Roman"/>
                <a:ea typeface="Times New Roman"/>
                <a:cs typeface="Times New Roman"/>
                <a:sym typeface="Times New Roman"/>
              </a:rPr>
              <a:t>W</a:t>
            </a:r>
            <a:r>
              <a:rPr lang="en-US" sz="2800" baseline="-25000">
                <a:solidFill>
                  <a:schemeClr val="lt1"/>
                </a:solidFill>
                <a:latin typeface="Times New Roman"/>
                <a:ea typeface="Times New Roman"/>
                <a:cs typeface="Times New Roman"/>
                <a:sym typeface="Times New Roman"/>
              </a:rPr>
              <a:t>n</a:t>
            </a:r>
            <a:endParaRPr sz="2800">
              <a:solidFill>
                <a:schemeClr val="lt1"/>
              </a:solidFill>
              <a:latin typeface="Calibri"/>
              <a:ea typeface="Calibri"/>
              <a:cs typeface="Calibri"/>
              <a:sym typeface="Calibri"/>
            </a:endParaRPr>
          </a:p>
        </p:txBody>
      </p:sp>
      <p:sp>
        <p:nvSpPr>
          <p:cNvPr id="268" name="Google Shape;268;p16"/>
          <p:cNvSpPr/>
          <p:nvPr/>
        </p:nvSpPr>
        <p:spPr>
          <a:xfrm>
            <a:off x="4581768" y="5314492"/>
            <a:ext cx="1265169" cy="824459"/>
          </a:xfrm>
          <a:prstGeom prst="ellipse">
            <a:avLst/>
          </a:prstGeom>
          <a:solidFill>
            <a:schemeClr val="accent1"/>
          </a:solidFill>
          <a:ln w="15875" cap="flat" cmpd="sng">
            <a:solidFill>
              <a:srgbClr val="A965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400">
                <a:solidFill>
                  <a:schemeClr val="lt1"/>
                </a:solidFill>
                <a:latin typeface="Times New Roman"/>
                <a:ea typeface="Times New Roman"/>
                <a:cs typeface="Times New Roman"/>
                <a:sym typeface="Times New Roman"/>
              </a:rPr>
              <a:t>W</a:t>
            </a:r>
            <a:r>
              <a:rPr lang="en-US" sz="2400" baseline="-25000">
                <a:solidFill>
                  <a:schemeClr val="lt1"/>
                </a:solidFill>
                <a:latin typeface="Times New Roman"/>
                <a:ea typeface="Times New Roman"/>
                <a:cs typeface="Times New Roman"/>
                <a:sym typeface="Times New Roman"/>
              </a:rPr>
              <a:t>n+1</a:t>
            </a:r>
            <a:endParaRPr sz="2400">
              <a:solidFill>
                <a:schemeClr val="lt1"/>
              </a:solidFill>
              <a:latin typeface="Calibri"/>
              <a:ea typeface="Calibri"/>
              <a:cs typeface="Calibri"/>
              <a:sym typeface="Calibri"/>
            </a:endParaRPr>
          </a:p>
        </p:txBody>
      </p:sp>
      <p:cxnSp>
        <p:nvCxnSpPr>
          <p:cNvPr id="269" name="Google Shape;269;p16"/>
          <p:cNvCxnSpPr>
            <a:stCxn id="265" idx="3"/>
          </p:cNvCxnSpPr>
          <p:nvPr/>
        </p:nvCxnSpPr>
        <p:spPr>
          <a:xfrm flipH="1">
            <a:off x="997200" y="4136463"/>
            <a:ext cx="1554900" cy="1176600"/>
          </a:xfrm>
          <a:prstGeom prst="straightConnector1">
            <a:avLst/>
          </a:prstGeom>
          <a:noFill/>
          <a:ln w="25400" cap="flat" cmpd="sng">
            <a:solidFill>
              <a:schemeClr val="dk1"/>
            </a:solidFill>
            <a:prstDash val="solid"/>
            <a:round/>
            <a:headEnd type="none" w="sm" len="sm"/>
            <a:tailEnd type="stealth" w="med" len="med"/>
          </a:ln>
          <a:effectLst>
            <a:outerShdw blurRad="38100" dist="25400" dir="2700000" algn="br" rotWithShape="0">
              <a:srgbClr val="000000">
                <a:alpha val="60000"/>
              </a:srgbClr>
            </a:outerShdw>
          </a:effectLst>
        </p:spPr>
      </p:cxnSp>
      <p:cxnSp>
        <p:nvCxnSpPr>
          <p:cNvPr id="270" name="Google Shape;270;p16"/>
          <p:cNvCxnSpPr/>
          <p:nvPr/>
        </p:nvCxnSpPr>
        <p:spPr>
          <a:xfrm>
            <a:off x="2877118" y="4267598"/>
            <a:ext cx="97704" cy="1167633"/>
          </a:xfrm>
          <a:prstGeom prst="straightConnector1">
            <a:avLst/>
          </a:prstGeom>
          <a:noFill/>
          <a:ln w="25400" cap="flat" cmpd="sng">
            <a:solidFill>
              <a:schemeClr val="dk1"/>
            </a:solidFill>
            <a:prstDash val="solid"/>
            <a:round/>
            <a:headEnd type="none" w="sm" len="sm"/>
            <a:tailEnd type="stealth" w="med" len="med"/>
          </a:ln>
          <a:effectLst>
            <a:outerShdw blurRad="38100" dist="25400" dir="2700000" algn="br" rotWithShape="0">
              <a:srgbClr val="000000">
                <a:alpha val="60000"/>
              </a:srgbClr>
            </a:outerShdw>
          </a:effectLst>
        </p:spPr>
      </p:cxnSp>
      <p:cxnSp>
        <p:nvCxnSpPr>
          <p:cNvPr id="271" name="Google Shape;271;p16"/>
          <p:cNvCxnSpPr>
            <a:stCxn id="265" idx="5"/>
            <a:endCxn id="268" idx="1"/>
          </p:cNvCxnSpPr>
          <p:nvPr/>
        </p:nvCxnSpPr>
        <p:spPr>
          <a:xfrm>
            <a:off x="3294076" y="4136463"/>
            <a:ext cx="1473000" cy="1298700"/>
          </a:xfrm>
          <a:prstGeom prst="straightConnector1">
            <a:avLst/>
          </a:prstGeom>
          <a:noFill/>
          <a:ln w="25400" cap="flat" cmpd="sng">
            <a:solidFill>
              <a:schemeClr val="dk1"/>
            </a:solidFill>
            <a:prstDash val="solid"/>
            <a:round/>
            <a:headEnd type="none" w="sm" len="sm"/>
            <a:tailEnd type="stealth" w="med" len="med"/>
          </a:ln>
          <a:effectLst>
            <a:outerShdw blurRad="38100" dist="25400" dir="2700000" algn="br" rotWithShape="0">
              <a:srgbClr val="000000">
                <a:alpha val="60000"/>
              </a:srgbClr>
            </a:outerShdw>
          </a:effectLst>
        </p:spPr>
      </p:cxnSp>
      <p:sp>
        <p:nvSpPr>
          <p:cNvPr id="272" name="Google Shape;272;p16"/>
          <p:cNvSpPr/>
          <p:nvPr/>
        </p:nvSpPr>
        <p:spPr>
          <a:xfrm>
            <a:off x="8723278" y="3401940"/>
            <a:ext cx="1049312" cy="824459"/>
          </a:xfrm>
          <a:prstGeom prst="ellipse">
            <a:avLst/>
          </a:prstGeom>
          <a:solidFill>
            <a:schemeClr val="accent1"/>
          </a:solidFill>
          <a:ln w="15875" cap="flat" cmpd="sng">
            <a:solidFill>
              <a:srgbClr val="A965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Times New Roman"/>
                <a:ea typeface="Times New Roman"/>
                <a:cs typeface="Times New Roman"/>
                <a:sym typeface="Times New Roman"/>
              </a:rPr>
              <a:t>Book</a:t>
            </a:r>
            <a:endParaRPr/>
          </a:p>
        </p:txBody>
      </p:sp>
      <p:sp>
        <p:nvSpPr>
          <p:cNvPr id="273" name="Google Shape;273;p16"/>
          <p:cNvSpPr/>
          <p:nvPr/>
        </p:nvSpPr>
        <p:spPr>
          <a:xfrm>
            <a:off x="7134629" y="5393196"/>
            <a:ext cx="1235957" cy="824459"/>
          </a:xfrm>
          <a:prstGeom prst="ellipse">
            <a:avLst/>
          </a:prstGeom>
          <a:solidFill>
            <a:schemeClr val="accent1"/>
          </a:solidFill>
          <a:ln w="15875" cap="flat" cmpd="sng">
            <a:solidFill>
              <a:srgbClr val="A965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800">
                <a:solidFill>
                  <a:schemeClr val="lt1"/>
                </a:solidFill>
                <a:latin typeface="Times New Roman"/>
                <a:ea typeface="Times New Roman"/>
                <a:cs typeface="Times New Roman"/>
                <a:sym typeface="Times New Roman"/>
              </a:rPr>
              <a:t>T</a:t>
            </a:r>
            <a:r>
              <a:rPr lang="en-US" sz="2800" baseline="-25000">
                <a:solidFill>
                  <a:schemeClr val="lt1"/>
                </a:solidFill>
                <a:latin typeface="Times New Roman"/>
                <a:ea typeface="Times New Roman"/>
                <a:cs typeface="Times New Roman"/>
                <a:sym typeface="Times New Roman"/>
              </a:rPr>
              <a:t>n-1</a:t>
            </a:r>
            <a:endParaRPr sz="2800">
              <a:solidFill>
                <a:schemeClr val="lt1"/>
              </a:solidFill>
              <a:latin typeface="Calibri"/>
              <a:ea typeface="Calibri"/>
              <a:cs typeface="Calibri"/>
              <a:sym typeface="Calibri"/>
            </a:endParaRPr>
          </a:p>
        </p:txBody>
      </p:sp>
      <p:sp>
        <p:nvSpPr>
          <p:cNvPr id="274" name="Google Shape;274;p16"/>
          <p:cNvSpPr/>
          <p:nvPr/>
        </p:nvSpPr>
        <p:spPr>
          <a:xfrm>
            <a:off x="9144101" y="5386959"/>
            <a:ext cx="1092784" cy="824459"/>
          </a:xfrm>
          <a:prstGeom prst="ellipse">
            <a:avLst/>
          </a:prstGeom>
          <a:solidFill>
            <a:schemeClr val="accent1"/>
          </a:solidFill>
          <a:ln w="15875" cap="flat" cmpd="sng">
            <a:solidFill>
              <a:srgbClr val="A965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800">
                <a:solidFill>
                  <a:schemeClr val="lt1"/>
                </a:solidFill>
                <a:latin typeface="Times New Roman"/>
                <a:ea typeface="Times New Roman"/>
                <a:cs typeface="Times New Roman"/>
                <a:sym typeface="Times New Roman"/>
              </a:rPr>
              <a:t> T</a:t>
            </a:r>
            <a:r>
              <a:rPr lang="en-US" sz="2800" baseline="-25000">
                <a:solidFill>
                  <a:schemeClr val="lt1"/>
                </a:solidFill>
                <a:latin typeface="Times New Roman"/>
                <a:ea typeface="Times New Roman"/>
                <a:cs typeface="Times New Roman"/>
                <a:sym typeface="Times New Roman"/>
              </a:rPr>
              <a:t>n</a:t>
            </a:r>
            <a:endParaRPr sz="2800">
              <a:solidFill>
                <a:schemeClr val="lt1"/>
              </a:solidFill>
              <a:latin typeface="Calibri"/>
              <a:ea typeface="Calibri"/>
              <a:cs typeface="Calibri"/>
              <a:sym typeface="Calibri"/>
            </a:endParaRPr>
          </a:p>
        </p:txBody>
      </p:sp>
      <p:sp>
        <p:nvSpPr>
          <p:cNvPr id="275" name="Google Shape;275;p16"/>
          <p:cNvSpPr/>
          <p:nvPr/>
        </p:nvSpPr>
        <p:spPr>
          <a:xfrm>
            <a:off x="10800859" y="5314492"/>
            <a:ext cx="1265169" cy="824459"/>
          </a:xfrm>
          <a:prstGeom prst="ellipse">
            <a:avLst/>
          </a:prstGeom>
          <a:solidFill>
            <a:schemeClr val="accent1"/>
          </a:solidFill>
          <a:ln w="15875" cap="flat" cmpd="sng">
            <a:solidFill>
              <a:srgbClr val="A9652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2400">
                <a:solidFill>
                  <a:schemeClr val="lt1"/>
                </a:solidFill>
                <a:latin typeface="Times New Roman"/>
                <a:ea typeface="Times New Roman"/>
                <a:cs typeface="Times New Roman"/>
                <a:sym typeface="Times New Roman"/>
              </a:rPr>
              <a:t> T</a:t>
            </a:r>
            <a:r>
              <a:rPr lang="en-US" sz="2400" baseline="-25000">
                <a:solidFill>
                  <a:schemeClr val="lt1"/>
                </a:solidFill>
                <a:latin typeface="Times New Roman"/>
                <a:ea typeface="Times New Roman"/>
                <a:cs typeface="Times New Roman"/>
                <a:sym typeface="Times New Roman"/>
              </a:rPr>
              <a:t>n+1</a:t>
            </a:r>
            <a:endParaRPr sz="2400">
              <a:solidFill>
                <a:schemeClr val="lt1"/>
              </a:solidFill>
              <a:latin typeface="Calibri"/>
              <a:ea typeface="Calibri"/>
              <a:cs typeface="Calibri"/>
              <a:sym typeface="Calibri"/>
            </a:endParaRPr>
          </a:p>
        </p:txBody>
      </p:sp>
      <p:cxnSp>
        <p:nvCxnSpPr>
          <p:cNvPr id="276" name="Google Shape;276;p16"/>
          <p:cNvCxnSpPr>
            <a:stCxn id="272" idx="3"/>
          </p:cNvCxnSpPr>
          <p:nvPr/>
        </p:nvCxnSpPr>
        <p:spPr>
          <a:xfrm flipH="1">
            <a:off x="7956246" y="4105660"/>
            <a:ext cx="920700" cy="1287600"/>
          </a:xfrm>
          <a:prstGeom prst="straightConnector1">
            <a:avLst/>
          </a:prstGeom>
          <a:noFill/>
          <a:ln w="25400" cap="flat" cmpd="sng">
            <a:solidFill>
              <a:schemeClr val="dk1"/>
            </a:solidFill>
            <a:prstDash val="solid"/>
            <a:round/>
            <a:headEnd type="none" w="sm" len="sm"/>
            <a:tailEnd type="stealth" w="med" len="med"/>
          </a:ln>
          <a:effectLst>
            <a:outerShdw blurRad="38100" dist="25400" dir="2700000" algn="br" rotWithShape="0">
              <a:srgbClr val="000000">
                <a:alpha val="60000"/>
              </a:srgbClr>
            </a:outerShdw>
          </a:effectLst>
        </p:spPr>
      </p:cxnSp>
      <p:cxnSp>
        <p:nvCxnSpPr>
          <p:cNvPr id="277" name="Google Shape;277;p16"/>
          <p:cNvCxnSpPr/>
          <p:nvPr/>
        </p:nvCxnSpPr>
        <p:spPr>
          <a:xfrm>
            <a:off x="9312989" y="4267598"/>
            <a:ext cx="233686" cy="1119361"/>
          </a:xfrm>
          <a:prstGeom prst="straightConnector1">
            <a:avLst/>
          </a:prstGeom>
          <a:noFill/>
          <a:ln w="25400" cap="flat" cmpd="sng">
            <a:solidFill>
              <a:schemeClr val="dk1"/>
            </a:solidFill>
            <a:prstDash val="solid"/>
            <a:round/>
            <a:headEnd type="none" w="sm" len="sm"/>
            <a:tailEnd type="stealth" w="med" len="med"/>
          </a:ln>
          <a:effectLst>
            <a:outerShdw blurRad="38100" dist="25400" dir="2700000" algn="br" rotWithShape="0">
              <a:srgbClr val="000000">
                <a:alpha val="60000"/>
              </a:srgbClr>
            </a:outerShdw>
          </a:effectLst>
        </p:spPr>
      </p:cxnSp>
      <p:cxnSp>
        <p:nvCxnSpPr>
          <p:cNvPr id="278" name="Google Shape;278;p16"/>
          <p:cNvCxnSpPr>
            <a:stCxn id="272" idx="5"/>
            <a:endCxn id="275" idx="1"/>
          </p:cNvCxnSpPr>
          <p:nvPr/>
        </p:nvCxnSpPr>
        <p:spPr>
          <a:xfrm>
            <a:off x="9618922" y="4105660"/>
            <a:ext cx="1367100" cy="1329600"/>
          </a:xfrm>
          <a:prstGeom prst="straightConnector1">
            <a:avLst/>
          </a:prstGeom>
          <a:noFill/>
          <a:ln w="25400" cap="flat" cmpd="sng">
            <a:solidFill>
              <a:schemeClr val="dk1"/>
            </a:solidFill>
            <a:prstDash val="solid"/>
            <a:round/>
            <a:headEnd type="none" w="sm" len="sm"/>
            <a:tailEnd type="stealth" w="med" len="med"/>
          </a:ln>
          <a:effectLst>
            <a:outerShdw blurRad="38100" dist="25400" dir="2700000" algn="br" rotWithShape="0">
              <a:srgbClr val="000000">
                <a:alpha val="60000"/>
              </a:srgbClr>
            </a:outerShdw>
          </a:effectLst>
        </p:spPr>
      </p:cxnSp>
      <p:sp>
        <p:nvSpPr>
          <p:cNvPr id="279" name="Google Shape;279;p16"/>
          <p:cNvSpPr/>
          <p:nvPr/>
        </p:nvSpPr>
        <p:spPr>
          <a:xfrm>
            <a:off x="7590020" y="2097846"/>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F3F3F"/>
                </a:solidFill>
                <a:latin typeface="Times New Roman"/>
                <a:ea typeface="Times New Roman"/>
                <a:cs typeface="Times New Roman"/>
                <a:sym typeface="Times New Roman"/>
              </a:rPr>
              <a:t>•Rule-2: if (the previous tag is an article)</a:t>
            </a:r>
            <a:endParaRPr/>
          </a:p>
          <a:p>
            <a:pPr marL="0" marR="0" lvl="0" indent="0" algn="l" rtl="0">
              <a:spcBef>
                <a:spcPts val="0"/>
              </a:spcBef>
              <a:spcAft>
                <a:spcPts val="0"/>
              </a:spcAft>
              <a:buNone/>
            </a:pPr>
            <a:r>
              <a:rPr lang="en-US" sz="1800">
                <a:solidFill>
                  <a:srgbClr val="3F3F3F"/>
                </a:solidFill>
                <a:latin typeface="Times New Roman"/>
                <a:ea typeface="Times New Roman"/>
                <a:cs typeface="Times New Roman"/>
                <a:sym typeface="Times New Roman"/>
              </a:rPr>
              <a:t>then eliminate all verb tags</a:t>
            </a:r>
            <a:endParaRPr/>
          </a:p>
          <a:p>
            <a:pPr marL="0" marR="0" lvl="0" indent="0" algn="l" rtl="0">
              <a:spcBef>
                <a:spcPts val="0"/>
              </a:spcBef>
              <a:spcAft>
                <a:spcPts val="0"/>
              </a:spcAft>
              <a:buNone/>
            </a:pPr>
            <a:endParaRPr sz="1800">
              <a:solidFill>
                <a:srgbClr val="3F3F3F"/>
              </a:solidFill>
              <a:latin typeface="Times New Roman"/>
              <a:ea typeface="Times New Roman"/>
              <a:cs typeface="Times New Roman"/>
              <a:sym typeface="Times New Roman"/>
            </a:endParaRPr>
          </a:p>
        </p:txBody>
      </p:sp>
      <p:sp>
        <p:nvSpPr>
          <p:cNvPr id="280" name="Google Shape;280;p16"/>
          <p:cNvSpPr/>
          <p:nvPr/>
        </p:nvSpPr>
        <p:spPr>
          <a:xfrm>
            <a:off x="698164" y="2089871"/>
            <a:ext cx="60960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F3F3F"/>
                </a:solidFill>
                <a:latin typeface="Times New Roman"/>
                <a:ea typeface="Times New Roman"/>
                <a:cs typeface="Times New Roman"/>
                <a:sym typeface="Times New Roman"/>
              </a:rPr>
              <a:t>Rule-1: if (the previous word is “to”)</a:t>
            </a:r>
            <a:endParaRPr/>
          </a:p>
          <a:p>
            <a:pPr marL="0" marR="0" lvl="0" indent="0" algn="l" rtl="0">
              <a:spcBef>
                <a:spcPts val="0"/>
              </a:spcBef>
              <a:spcAft>
                <a:spcPts val="0"/>
              </a:spcAft>
              <a:buNone/>
            </a:pPr>
            <a:r>
              <a:rPr lang="en-US" sz="1800">
                <a:solidFill>
                  <a:srgbClr val="3F3F3F"/>
                </a:solidFill>
                <a:latin typeface="Times New Roman"/>
                <a:ea typeface="Times New Roman"/>
                <a:cs typeface="Times New Roman"/>
                <a:sym typeface="Times New Roman"/>
              </a:rPr>
              <a:t>then eliminate all Noun tags </a:t>
            </a:r>
            <a:endParaRPr/>
          </a:p>
        </p:txBody>
      </p:sp>
    </p:spTree>
    <p:extLst>
      <p:ext uri="{BB962C8B-B14F-4D97-AF65-F5344CB8AC3E}">
        <p14:creationId xmlns:p14="http://schemas.microsoft.com/office/powerpoint/2010/main" val="113067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600"/>
              <a:buFont typeface="Geo"/>
              <a:buNone/>
            </a:pPr>
            <a:r>
              <a:rPr lang="en-US">
                <a:latin typeface="Times New Roman" pitchFamily="18" charset="0"/>
                <a:cs typeface="Times New Roman" pitchFamily="18" charset="0"/>
              </a:rPr>
              <a:t>Apply Rules Eliminating Some POS</a:t>
            </a:r>
            <a:endParaRPr>
              <a:latin typeface="Times New Roman" pitchFamily="18" charset="0"/>
              <a:cs typeface="Times New Roman" pitchFamily="18" charset="0"/>
            </a:endParaRPr>
          </a:p>
        </p:txBody>
      </p:sp>
      <p:sp>
        <p:nvSpPr>
          <p:cNvPr id="315" name="Google Shape;315;p2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365125" lvl="0" indent="-255587" algn="l" rtl="0">
              <a:lnSpc>
                <a:spcPct val="110000"/>
              </a:lnSpc>
              <a:spcBef>
                <a:spcPts val="0"/>
              </a:spcBef>
              <a:spcAft>
                <a:spcPts val="0"/>
              </a:spcAft>
              <a:buSzPts val="2400"/>
              <a:buNone/>
            </a:pPr>
            <a:r>
              <a:rPr lang="en-US" sz="2400">
                <a:solidFill>
                  <a:srgbClr val="FF0000"/>
                </a:solidFill>
                <a:latin typeface="Times New Roman"/>
                <a:ea typeface="Times New Roman"/>
                <a:cs typeface="Times New Roman"/>
                <a:sym typeface="Times New Roman"/>
              </a:rPr>
              <a:t>E.g., </a:t>
            </a:r>
            <a:r>
              <a:rPr lang="en-US" sz="2400" i="1">
                <a:solidFill>
                  <a:srgbClr val="FF0000"/>
                </a:solidFill>
                <a:latin typeface="Times New Roman"/>
                <a:ea typeface="Times New Roman"/>
                <a:cs typeface="Times New Roman"/>
                <a:sym typeface="Times New Roman"/>
              </a:rPr>
              <a:t>Eliminate VBN if VBD is an option when VBN|VBD follows “&lt;start&gt; PRP”</a:t>
            </a:r>
            <a:endParaRPr/>
          </a:p>
          <a:p>
            <a:pPr marL="365125" lvl="0" indent="-255587" algn="l" rtl="0">
              <a:lnSpc>
                <a:spcPct val="110000"/>
              </a:lnSpc>
              <a:spcBef>
                <a:spcPts val="1400"/>
              </a:spcBef>
              <a:spcAft>
                <a:spcPts val="0"/>
              </a:spcAft>
              <a:buSzPts val="2400"/>
              <a:buNone/>
            </a:pPr>
            <a:r>
              <a:rPr lang="en-US" sz="2400">
                <a:latin typeface="Times New Roman"/>
                <a:ea typeface="Times New Roman"/>
                <a:cs typeface="Times New Roman"/>
                <a:sym typeface="Times New Roman"/>
              </a:rPr>
              <a:t>					NN</a:t>
            </a:r>
            <a:endParaRPr/>
          </a:p>
          <a:p>
            <a:pPr marL="365125" lvl="0" indent="-255587" algn="l" rtl="0">
              <a:lnSpc>
                <a:spcPct val="110000"/>
              </a:lnSpc>
              <a:spcBef>
                <a:spcPts val="1400"/>
              </a:spcBef>
              <a:spcAft>
                <a:spcPts val="0"/>
              </a:spcAft>
              <a:buSzPts val="2400"/>
              <a:buNone/>
            </a:pPr>
            <a:r>
              <a:rPr lang="en-US" sz="2400">
                <a:latin typeface="Times New Roman"/>
                <a:ea typeface="Times New Roman"/>
                <a:cs typeface="Times New Roman"/>
                <a:sym typeface="Times New Roman"/>
              </a:rPr>
              <a:t>					RB		</a:t>
            </a:r>
            <a:endParaRPr/>
          </a:p>
          <a:p>
            <a:pPr marL="365125" lvl="0" indent="-255587" algn="l" rtl="0">
              <a:lnSpc>
                <a:spcPct val="110000"/>
              </a:lnSpc>
              <a:spcBef>
                <a:spcPts val="1400"/>
              </a:spcBef>
              <a:spcAft>
                <a:spcPts val="0"/>
              </a:spcAft>
              <a:buSzPts val="2400"/>
              <a:buNone/>
            </a:pPr>
            <a:r>
              <a:rPr lang="en-US" sz="2400">
                <a:latin typeface="Times New Roman"/>
                <a:ea typeface="Times New Roman"/>
                <a:cs typeface="Times New Roman"/>
                <a:sym typeface="Times New Roman"/>
              </a:rPr>
              <a:t>		 			JJ			VB</a:t>
            </a:r>
            <a:endParaRPr/>
          </a:p>
          <a:p>
            <a:pPr marL="365125" lvl="0" indent="-255587" algn="l" rtl="0">
              <a:lnSpc>
                <a:spcPct val="110000"/>
              </a:lnSpc>
              <a:spcBef>
                <a:spcPts val="1400"/>
              </a:spcBef>
              <a:spcAft>
                <a:spcPts val="0"/>
              </a:spcAft>
              <a:buSzPts val="2400"/>
              <a:buNone/>
            </a:pPr>
            <a:r>
              <a:rPr lang="en-US" sz="2400">
                <a:latin typeface="Times New Roman"/>
                <a:ea typeface="Times New Roman"/>
                <a:cs typeface="Times New Roman"/>
                <a:sym typeface="Times New Roman"/>
              </a:rPr>
              <a:t>PRP	VBD		TO	VB		DT	NN</a:t>
            </a:r>
            <a:endParaRPr/>
          </a:p>
          <a:p>
            <a:pPr marL="365125" lvl="0" indent="-255587" algn="l" rtl="0">
              <a:lnSpc>
                <a:spcPct val="110000"/>
              </a:lnSpc>
              <a:spcBef>
                <a:spcPts val="1400"/>
              </a:spcBef>
              <a:spcAft>
                <a:spcPts val="0"/>
              </a:spcAft>
              <a:buSzPts val="2400"/>
              <a:buNone/>
            </a:pPr>
            <a:r>
              <a:rPr lang="en-US" sz="2400" b="1">
                <a:latin typeface="Times New Roman"/>
                <a:ea typeface="Times New Roman"/>
                <a:cs typeface="Times New Roman"/>
                <a:sym typeface="Times New Roman"/>
              </a:rPr>
              <a:t>She	promised	to	back 		the	bill</a:t>
            </a:r>
            <a:endParaRPr b="1">
              <a:latin typeface="Times New Roman"/>
              <a:ea typeface="Times New Roman"/>
              <a:cs typeface="Times New Roman"/>
              <a:sym typeface="Times New Roman"/>
            </a:endParaRPr>
          </a:p>
        </p:txBody>
      </p:sp>
      <p:sp>
        <p:nvSpPr>
          <p:cNvPr id="316" name="Google Shape;316;p20"/>
          <p:cNvSpPr txBox="1"/>
          <p:nvPr/>
        </p:nvSpPr>
        <p:spPr>
          <a:xfrm>
            <a:off x="10171113" y="6408739"/>
            <a:ext cx="366712" cy="3651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Arial"/>
                <a:ea typeface="Arial"/>
                <a:cs typeface="Arial"/>
                <a:sym typeface="Arial"/>
              </a:rPr>
              <a:pPr marL="0" marR="0" lvl="0" indent="0" algn="r" rtl="0">
                <a:spcBef>
                  <a:spcPts val="0"/>
                </a:spcBef>
                <a:spcAft>
                  <a:spcPts val="0"/>
                </a:spcAft>
                <a:buNone/>
              </a:pPr>
              <a:t>23</a:t>
            </a:fld>
            <a:endParaRPr sz="1000">
              <a:solidFill>
                <a:schemeClr val="dk1"/>
              </a:solidFill>
              <a:latin typeface="Arial"/>
              <a:ea typeface="Arial"/>
              <a:cs typeface="Arial"/>
              <a:sym typeface="Arial"/>
            </a:endParaRPr>
          </a:p>
        </p:txBody>
      </p:sp>
    </p:spTree>
    <p:extLst>
      <p:ext uri="{BB962C8B-B14F-4D97-AF65-F5344CB8AC3E}">
        <p14:creationId xmlns:p14="http://schemas.microsoft.com/office/powerpoint/2010/main" val="62559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1"/>
          <p:cNvSpPr txBox="1">
            <a:spLocks noGrp="1"/>
          </p:cNvSpPr>
          <p:nvPr>
            <p:ph type="title"/>
          </p:nvPr>
        </p:nvSpPr>
        <p:spPr>
          <a:xfrm>
            <a:off x="1097279" y="286603"/>
            <a:ext cx="10909841" cy="40294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F3F3F"/>
              </a:buClr>
              <a:buSzPct val="100000"/>
              <a:buFont typeface="Geo"/>
              <a:buNone/>
            </a:pPr>
            <a:r>
              <a:rPr lang="en-US" b="1">
                <a:latin typeface="Times New Roman" pitchFamily="18" charset="0"/>
                <a:cs typeface="Times New Roman" pitchFamily="18" charset="0"/>
              </a:rPr>
              <a:t>Rule-Based Part-of-Speech Tagging: Example </a:t>
            </a:r>
            <a:endParaRPr>
              <a:latin typeface="Times New Roman" pitchFamily="18" charset="0"/>
              <a:cs typeface="Times New Roman" pitchFamily="18" charset="0"/>
            </a:endParaRPr>
          </a:p>
        </p:txBody>
      </p:sp>
      <p:pic>
        <p:nvPicPr>
          <p:cNvPr id="322" name="Google Shape;322;p21"/>
          <p:cNvPicPr preferRelativeResize="0"/>
          <p:nvPr/>
        </p:nvPicPr>
        <p:blipFill rotWithShape="1">
          <a:blip r:embed="rId3">
            <a:alphaModFix/>
          </a:blip>
          <a:srcRect/>
          <a:stretch/>
        </p:blipFill>
        <p:spPr>
          <a:xfrm>
            <a:off x="0" y="689548"/>
            <a:ext cx="10236283" cy="5894251"/>
          </a:xfrm>
          <a:prstGeom prst="rect">
            <a:avLst/>
          </a:prstGeom>
          <a:noFill/>
          <a:ln>
            <a:noFill/>
          </a:ln>
        </p:spPr>
      </p:pic>
      <p:sp>
        <p:nvSpPr>
          <p:cNvPr id="323" name="Google Shape;323;p21"/>
          <p:cNvSpPr/>
          <p:nvPr/>
        </p:nvSpPr>
        <p:spPr>
          <a:xfrm>
            <a:off x="3612630" y="1813811"/>
            <a:ext cx="5966085" cy="1615190"/>
          </a:xfrm>
          <a:prstGeom prst="rect">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Pronoun</a:t>
            </a:r>
            <a:endParaRPr/>
          </a:p>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Verb</a:t>
            </a:r>
            <a:endParaRPr/>
          </a:p>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Article</a:t>
            </a:r>
            <a:endParaRPr/>
          </a:p>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Verb     Noun</a:t>
            </a:r>
            <a:endParaRPr/>
          </a:p>
        </p:txBody>
      </p:sp>
      <p:sp>
        <p:nvSpPr>
          <p:cNvPr id="324" name="Google Shape;324;p21"/>
          <p:cNvSpPr/>
          <p:nvPr/>
        </p:nvSpPr>
        <p:spPr>
          <a:xfrm>
            <a:off x="3612630" y="4956207"/>
            <a:ext cx="5966085" cy="1615190"/>
          </a:xfrm>
          <a:prstGeom prst="rect">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Pronoun</a:t>
            </a:r>
            <a:endParaRPr/>
          </a:p>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Verb</a:t>
            </a:r>
            <a:endParaRPr/>
          </a:p>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Article</a:t>
            </a:r>
            <a:endParaRPr/>
          </a:p>
          <a:p>
            <a:pPr marL="0" marR="0" lvl="0" indent="0" algn="l" rtl="0">
              <a:spcBef>
                <a:spcPts val="0"/>
              </a:spcBef>
              <a:spcAft>
                <a:spcPts val="0"/>
              </a:spcAft>
              <a:buNone/>
            </a:pPr>
            <a:r>
              <a:rPr lang="en-US" sz="2400" strike="sngStrike">
                <a:solidFill>
                  <a:srgbClr val="FF0000"/>
                </a:solidFill>
                <a:latin typeface="Times New Roman"/>
                <a:ea typeface="Times New Roman"/>
                <a:cs typeface="Times New Roman"/>
                <a:sym typeface="Times New Roman"/>
              </a:rPr>
              <a:t>Verb </a:t>
            </a:r>
            <a:r>
              <a:rPr lang="en-US" sz="2400">
                <a:solidFill>
                  <a:srgbClr val="FF0000"/>
                </a:solidFill>
                <a:latin typeface="Times New Roman"/>
                <a:ea typeface="Times New Roman"/>
                <a:cs typeface="Times New Roman"/>
                <a:sym typeface="Times New Roman"/>
              </a:rPr>
              <a:t>    Noun</a:t>
            </a:r>
            <a:endParaRPr/>
          </a:p>
        </p:txBody>
      </p:sp>
    </p:spTree>
    <p:extLst>
      <p:ext uri="{BB962C8B-B14F-4D97-AF65-F5344CB8AC3E}">
        <p14:creationId xmlns:p14="http://schemas.microsoft.com/office/powerpoint/2010/main" val="3181759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Rule Base Tagger </a:t>
            </a:r>
          </a:p>
        </p:txBody>
      </p:sp>
      <p:sp>
        <p:nvSpPr>
          <p:cNvPr id="3" name="Content Placeholder 2"/>
          <p:cNvSpPr>
            <a:spLocks noGrp="1"/>
          </p:cNvSpPr>
          <p:nvPr>
            <p:ph idx="1"/>
          </p:nvPr>
        </p:nvSpPr>
        <p:spPr/>
        <p:txBody>
          <a:bodyPr>
            <a:normAutofit fontScale="85000" lnSpcReduction="10000"/>
          </a:bodyPr>
          <a:lstStyle/>
          <a:p>
            <a:r>
              <a:rPr lang="en-IN"/>
              <a:t>It is oldest approach and uses hand written rules for tagging </a:t>
            </a:r>
          </a:p>
          <a:p>
            <a:endParaRPr lang="en-IN"/>
          </a:p>
          <a:p>
            <a:r>
              <a:rPr lang="en-IN"/>
              <a:t>Depends on dictionary or lexicon to get possible tags for each word to tagged </a:t>
            </a:r>
          </a:p>
          <a:p>
            <a:endParaRPr lang="en-IN"/>
          </a:p>
          <a:p>
            <a:r>
              <a:rPr lang="en-IN"/>
              <a:t>Language experts will sit together to find out what are the symbol patterns.</a:t>
            </a:r>
          </a:p>
          <a:p>
            <a:endParaRPr lang="en-IN"/>
          </a:p>
          <a:p>
            <a:r>
              <a:rPr lang="en-IN"/>
              <a:t>Hand written rules are used to identify the correct tag when the word has more than one possible tag.</a:t>
            </a:r>
          </a:p>
          <a:p>
            <a:endParaRPr lang="en-IN"/>
          </a:p>
          <a:p>
            <a:r>
              <a:rPr lang="en-IN"/>
              <a:t>Disambiguation is done by analysing the linguistic features of the word, its preceding word following word and other aspects .</a:t>
            </a:r>
          </a:p>
        </p:txBody>
      </p:sp>
    </p:spTree>
    <p:extLst>
      <p:ext uri="{BB962C8B-B14F-4D97-AF65-F5344CB8AC3E}">
        <p14:creationId xmlns:p14="http://schemas.microsoft.com/office/powerpoint/2010/main" val="3902483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981" y="226581"/>
            <a:ext cx="10515600" cy="364548"/>
          </a:xfrm>
        </p:spPr>
        <p:txBody>
          <a:bodyPr>
            <a:normAutofit fontScale="90000"/>
          </a:bodyPr>
          <a:lstStyle/>
          <a:p>
            <a:r>
              <a:rPr lang="en-IN" b="1"/>
              <a:t>Rule Base Tagger </a:t>
            </a:r>
          </a:p>
        </p:txBody>
      </p:sp>
      <p:sp>
        <p:nvSpPr>
          <p:cNvPr id="3" name="Content Placeholder 2"/>
          <p:cNvSpPr>
            <a:spLocks noGrp="1"/>
          </p:cNvSpPr>
          <p:nvPr>
            <p:ph idx="1"/>
          </p:nvPr>
        </p:nvSpPr>
        <p:spPr>
          <a:xfrm>
            <a:off x="295563" y="1117600"/>
            <a:ext cx="11574051" cy="5599723"/>
          </a:xfrm>
        </p:spPr>
        <p:txBody>
          <a:bodyPr>
            <a:normAutofit fontScale="85000" lnSpcReduction="10000"/>
          </a:bodyPr>
          <a:lstStyle/>
          <a:p>
            <a:pPr fontAlgn="base"/>
            <a:r>
              <a:rPr lang="en-US"/>
              <a:t>For example, if the preceding word is article,  then the word must be a noun. ​</a:t>
            </a:r>
          </a:p>
          <a:p>
            <a:pPr marL="0" indent="0" fontAlgn="base">
              <a:buNone/>
            </a:pPr>
            <a:endParaRPr lang="en-US"/>
          </a:p>
          <a:p>
            <a:pPr fontAlgn="base"/>
            <a:r>
              <a:rPr lang="en-US"/>
              <a:t> ​We can also understand Rule-based POS tagging by its two-stage architecture −</a:t>
            </a:r>
          </a:p>
          <a:p>
            <a:pPr fontAlgn="base"/>
            <a:endParaRPr lang="en-US"/>
          </a:p>
          <a:p>
            <a:pPr fontAlgn="base"/>
            <a:r>
              <a:rPr lang="en-US" b="1">
                <a:solidFill>
                  <a:srgbClr val="FF0000"/>
                </a:solidFill>
              </a:rPr>
              <a:t>The first stage </a:t>
            </a:r>
            <a:r>
              <a:rPr lang="en-US"/>
              <a:t>− In the first stage, create a dictionary to assign each word a list of potential parts-of-speech.</a:t>
            </a:r>
          </a:p>
          <a:p>
            <a:pPr fontAlgn="base"/>
            <a:r>
              <a:rPr lang="en-US" b="1">
                <a:solidFill>
                  <a:srgbClr val="FF0000"/>
                </a:solidFill>
              </a:rPr>
              <a:t>The second stage </a:t>
            </a:r>
            <a:r>
              <a:rPr lang="en-US"/>
              <a:t>− In the second stage, create a large list of hand-written disambiguation rules to sort down the list to a single part-of-speech for each word as per requirements.</a:t>
            </a:r>
          </a:p>
          <a:p>
            <a:pPr fontAlgn="base"/>
            <a:endParaRPr lang="en-US"/>
          </a:p>
          <a:p>
            <a:pPr fontAlgn="base"/>
            <a:r>
              <a:rPr lang="en-US"/>
              <a:t>TAGGIT the first large rule-based tagger used context pattern rules.​</a:t>
            </a:r>
          </a:p>
          <a:p>
            <a:pPr marL="0" indent="0" fontAlgn="base">
              <a:buNone/>
            </a:pPr>
            <a:r>
              <a:rPr lang="en-US"/>
              <a:t>​</a:t>
            </a:r>
          </a:p>
          <a:p>
            <a:pPr fontAlgn="base"/>
            <a:r>
              <a:rPr lang="en-US"/>
              <a:t>TAGGIT used the set of 71 tags and 3300 disambiguation rules.​</a:t>
            </a:r>
          </a:p>
          <a:p>
            <a:pPr fontAlgn="base"/>
            <a:endParaRPr lang="en-US"/>
          </a:p>
          <a:p>
            <a:pPr fontAlgn="base"/>
            <a:r>
              <a:rPr lang="en-US"/>
              <a:t>These rules disambiguated 77% of words in the million –word brown.​</a:t>
            </a:r>
          </a:p>
        </p:txBody>
      </p:sp>
    </p:spTree>
    <p:extLst>
      <p:ext uri="{BB962C8B-B14F-4D97-AF65-F5344CB8AC3E}">
        <p14:creationId xmlns:p14="http://schemas.microsoft.com/office/powerpoint/2010/main" val="498232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 </a:t>
            </a:r>
            <a:br>
              <a:rPr lang="en-IN"/>
            </a:br>
            <a:endParaRPr lang="en-IN"/>
          </a:p>
        </p:txBody>
      </p:sp>
      <p:sp>
        <p:nvSpPr>
          <p:cNvPr id="3" name="Content Placeholder 2"/>
          <p:cNvSpPr>
            <a:spLocks noGrp="1"/>
          </p:cNvSpPr>
          <p:nvPr>
            <p:ph idx="1"/>
          </p:nvPr>
        </p:nvSpPr>
        <p:spPr>
          <a:xfrm>
            <a:off x="247073" y="1160607"/>
            <a:ext cx="10515600" cy="4351338"/>
          </a:xfrm>
        </p:spPr>
        <p:txBody>
          <a:bodyPr/>
          <a:lstStyle/>
          <a:p>
            <a:pPr marL="0" indent="0">
              <a:buNone/>
            </a:pPr>
            <a:r>
              <a:rPr lang="en-IN"/>
              <a:t>University Corpus</a:t>
            </a:r>
          </a:p>
          <a:p>
            <a:pPr marL="0" indent="0">
              <a:buNone/>
            </a:pPr>
            <a:r>
              <a:rPr lang="en-IN"/>
              <a:t>I want to read a</a:t>
            </a:r>
            <a:r>
              <a:rPr lang="en-IN">
                <a:solidFill>
                  <a:srgbClr val="C00000"/>
                </a:solidFill>
              </a:rPr>
              <a:t> book</a:t>
            </a:r>
            <a:r>
              <a:rPr lang="en-IN"/>
              <a:t>.</a:t>
            </a:r>
          </a:p>
          <a:p>
            <a:pPr marL="0" indent="0">
              <a:buNone/>
            </a:pPr>
            <a:r>
              <a:rPr lang="en-IN"/>
              <a:t>Book-Noun or Verb</a:t>
            </a:r>
          </a:p>
          <a:p>
            <a:pPr marL="0" indent="0">
              <a:buNone/>
            </a:pPr>
            <a:r>
              <a:rPr lang="en-IN"/>
              <a:t>Rule :-Before book ,determiner (a) is there ,therefore it is a noun.</a:t>
            </a:r>
          </a:p>
        </p:txBody>
      </p:sp>
    </p:spTree>
    <p:extLst>
      <p:ext uri="{BB962C8B-B14F-4D97-AF65-F5344CB8AC3E}">
        <p14:creationId xmlns:p14="http://schemas.microsoft.com/office/powerpoint/2010/main" val="3423038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Limitation of Rule based Approach </a:t>
            </a:r>
          </a:p>
        </p:txBody>
      </p:sp>
      <p:sp>
        <p:nvSpPr>
          <p:cNvPr id="3" name="Content Placeholder 2"/>
          <p:cNvSpPr>
            <a:spLocks noGrp="1"/>
          </p:cNvSpPr>
          <p:nvPr>
            <p:ph idx="1"/>
          </p:nvPr>
        </p:nvSpPr>
        <p:spPr/>
        <p:txBody>
          <a:bodyPr/>
          <a:lstStyle/>
          <a:p>
            <a:r>
              <a:rPr lang="en-IN"/>
              <a:t>Hard coded rules are required</a:t>
            </a:r>
          </a:p>
          <a:p>
            <a:endParaRPr lang="en-IN"/>
          </a:p>
          <a:p>
            <a:r>
              <a:rPr lang="en-IN"/>
              <a:t>Rules has to be updated based on language change </a:t>
            </a:r>
          </a:p>
          <a:p>
            <a:endParaRPr lang="en-IN"/>
          </a:p>
          <a:p>
            <a:r>
              <a:rPr lang="en-IN"/>
              <a:t>It needs to check lexicon every time which is not efficient approach</a:t>
            </a:r>
          </a:p>
          <a:p>
            <a:endParaRPr lang="en-IN"/>
          </a:p>
          <a:p>
            <a:r>
              <a:rPr lang="en-IN"/>
              <a:t>Strong language expert team is required.</a:t>
            </a:r>
          </a:p>
        </p:txBody>
      </p:sp>
    </p:spTree>
    <p:extLst>
      <p:ext uri="{BB962C8B-B14F-4D97-AF65-F5344CB8AC3E}">
        <p14:creationId xmlns:p14="http://schemas.microsoft.com/office/powerpoint/2010/main" val="3146223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Hidden Markov Model </a:t>
            </a:r>
          </a:p>
        </p:txBody>
      </p:sp>
      <p:sp>
        <p:nvSpPr>
          <p:cNvPr id="3" name="Content Placeholder 2"/>
          <p:cNvSpPr>
            <a:spLocks noGrp="1"/>
          </p:cNvSpPr>
          <p:nvPr>
            <p:ph idx="1"/>
          </p:nvPr>
        </p:nvSpPr>
        <p:spPr/>
        <p:txBody>
          <a:bodyPr/>
          <a:lstStyle/>
          <a:p>
            <a:pPr algn="just"/>
            <a:r>
              <a:rPr lang="en-US"/>
              <a:t>An HMM is a probabilistic sequence model:</a:t>
            </a:r>
          </a:p>
          <a:p>
            <a:pPr algn="just"/>
            <a:endParaRPr lang="en-US"/>
          </a:p>
          <a:p>
            <a:pPr algn="just"/>
            <a:r>
              <a:rPr lang="en-US"/>
              <a:t> given a sequence of units (words, letters, morphemes, sentences, whatever), it </a:t>
            </a:r>
            <a:r>
              <a:rPr lang="en-US" b="1">
                <a:solidFill>
                  <a:srgbClr val="FF0000"/>
                </a:solidFill>
              </a:rPr>
              <a:t>computes a probability distribution </a:t>
            </a:r>
            <a:r>
              <a:rPr lang="en-US"/>
              <a:t>over </a:t>
            </a:r>
            <a:r>
              <a:rPr lang="en-US" b="1">
                <a:solidFill>
                  <a:srgbClr val="FF0000"/>
                </a:solidFill>
              </a:rPr>
              <a:t>possible sequences of labels </a:t>
            </a:r>
            <a:r>
              <a:rPr lang="en-US"/>
              <a:t>and </a:t>
            </a:r>
            <a:r>
              <a:rPr lang="en-US" b="1">
                <a:solidFill>
                  <a:srgbClr val="FF0000"/>
                </a:solidFill>
              </a:rPr>
              <a:t>chooses the best label sequence</a:t>
            </a:r>
            <a:r>
              <a:rPr lang="en-US"/>
              <a:t>.</a:t>
            </a:r>
            <a:endParaRPr lang="en-IN"/>
          </a:p>
        </p:txBody>
      </p:sp>
    </p:spTree>
    <p:extLst>
      <p:ext uri="{BB962C8B-B14F-4D97-AF65-F5344CB8AC3E}">
        <p14:creationId xmlns:p14="http://schemas.microsoft.com/office/powerpoint/2010/main" val="67751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Tagging </a:t>
            </a:r>
          </a:p>
        </p:txBody>
      </p:sp>
      <p:sp>
        <p:nvSpPr>
          <p:cNvPr id="3" name="Content Placeholder 2"/>
          <p:cNvSpPr>
            <a:spLocks noGrp="1"/>
          </p:cNvSpPr>
          <p:nvPr>
            <p:ph idx="1"/>
          </p:nvPr>
        </p:nvSpPr>
        <p:spPr/>
        <p:txBody>
          <a:bodyPr/>
          <a:lstStyle/>
          <a:p>
            <a:pPr algn="just"/>
            <a:r>
              <a:rPr lang="en-US"/>
              <a:t>Tagging is a kind of classification that may be defined as the automatic assignment of description to the tokens.</a:t>
            </a:r>
          </a:p>
          <a:p>
            <a:pPr algn="just"/>
            <a:endParaRPr lang="en-US"/>
          </a:p>
          <a:p>
            <a:pPr algn="just"/>
            <a:r>
              <a:rPr lang="en-US"/>
              <a:t> Here the descriptor is called tag, which may represent one of the part-of-speech, semantic information and so on.</a:t>
            </a:r>
          </a:p>
          <a:p>
            <a:pPr algn="just"/>
            <a:endParaRPr lang="en-US"/>
          </a:p>
          <a:p>
            <a:pPr algn="just"/>
            <a:r>
              <a:rPr lang="en-US"/>
              <a:t>parts of speech are defined instead based on their grammatical relationship with neighboring words or the morphological properties about their affixes</a:t>
            </a:r>
            <a:endParaRPr lang="en-IN"/>
          </a:p>
        </p:txBody>
      </p:sp>
    </p:spTree>
    <p:extLst>
      <p:ext uri="{BB962C8B-B14F-4D97-AF65-F5344CB8AC3E}">
        <p14:creationId xmlns:p14="http://schemas.microsoft.com/office/powerpoint/2010/main" val="2074480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Markav Chain</a:t>
            </a:r>
            <a:endParaRPr lang="en-IN"/>
          </a:p>
        </p:txBody>
      </p:sp>
      <p:sp>
        <p:nvSpPr>
          <p:cNvPr id="3" name="Content Placeholder 2"/>
          <p:cNvSpPr>
            <a:spLocks noGrp="1"/>
          </p:cNvSpPr>
          <p:nvPr>
            <p:ph idx="1"/>
          </p:nvPr>
        </p:nvSpPr>
        <p:spPr>
          <a:xfrm>
            <a:off x="838200" y="1825624"/>
            <a:ext cx="10515600" cy="4874113"/>
          </a:xfrm>
        </p:spPr>
        <p:txBody>
          <a:bodyPr>
            <a:normAutofit fontScale="92500" lnSpcReduction="20000"/>
          </a:bodyPr>
          <a:lstStyle/>
          <a:p>
            <a:r>
              <a:rPr lang="en-US"/>
              <a:t>Markov chains, named after Andrey Markov, a stochastic model that depicts a sequence of possible events </a:t>
            </a:r>
          </a:p>
          <a:p>
            <a:pPr marL="0" indent="0">
              <a:buNone/>
            </a:pPr>
            <a:endParaRPr lang="en-US"/>
          </a:p>
          <a:p>
            <a:r>
              <a:rPr lang="en-US"/>
              <a:t>where predictions or probabilities for the next state are based solely on its previous event state, not the states before. </a:t>
            </a:r>
          </a:p>
          <a:p>
            <a:endParaRPr lang="en-US"/>
          </a:p>
          <a:p>
            <a:r>
              <a:rPr lang="en-US"/>
              <a:t>In simple words, the probability that </a:t>
            </a:r>
            <a:r>
              <a:rPr lang="en-US" b="1">
                <a:solidFill>
                  <a:srgbClr val="FF0000"/>
                </a:solidFill>
              </a:rPr>
              <a:t>n+1th</a:t>
            </a:r>
            <a:r>
              <a:rPr lang="en-US"/>
              <a:t> steps will be </a:t>
            </a:r>
            <a:r>
              <a:rPr lang="en-US" b="1">
                <a:solidFill>
                  <a:srgbClr val="FF0000"/>
                </a:solidFill>
              </a:rPr>
              <a:t>x</a:t>
            </a:r>
            <a:r>
              <a:rPr lang="en-US"/>
              <a:t> depends only on the nth steps not the complete sequence of steps that came before n.</a:t>
            </a:r>
          </a:p>
          <a:p>
            <a:endParaRPr lang="en-US"/>
          </a:p>
          <a:p>
            <a:r>
              <a:rPr lang="en-US"/>
              <a:t> This property is known as Markov Property or Memorylessness. </a:t>
            </a:r>
          </a:p>
          <a:p>
            <a:endParaRPr lang="en-US"/>
          </a:p>
          <a:p>
            <a:r>
              <a:rPr lang="en-US"/>
              <a:t>Let us explore our Markov chain with the help of a diagram,</a:t>
            </a:r>
            <a:endParaRPr lang="en-IN"/>
          </a:p>
        </p:txBody>
      </p:sp>
    </p:spTree>
    <p:extLst>
      <p:ext uri="{BB962C8B-B14F-4D97-AF65-F5344CB8AC3E}">
        <p14:creationId xmlns:p14="http://schemas.microsoft.com/office/powerpoint/2010/main" val="1831763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ghtbo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15563"/>
            <a:ext cx="5591907" cy="36663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1217309"/>
            <a:ext cx="8607669" cy="4524315"/>
          </a:xfrm>
          <a:prstGeom prst="rect">
            <a:avLst/>
          </a:prstGeom>
        </p:spPr>
        <p:txBody>
          <a:bodyPr wrap="square">
            <a:spAutoFit/>
          </a:bodyPr>
          <a:lstStyle/>
          <a:p>
            <a:r>
              <a:rPr lang="en-US">
                <a:solidFill>
                  <a:srgbClr val="273239"/>
                </a:solidFill>
                <a:latin typeface="urw-din"/>
              </a:rPr>
              <a:t>A diagram representing a two-state(here, E and A) Markov process.</a:t>
            </a:r>
          </a:p>
          <a:p>
            <a:endParaRPr lang="en-US">
              <a:solidFill>
                <a:srgbClr val="273239"/>
              </a:solidFill>
              <a:latin typeface="urw-din"/>
            </a:endParaRPr>
          </a:p>
          <a:p>
            <a:r>
              <a:rPr lang="en-US">
                <a:solidFill>
                  <a:srgbClr val="273239"/>
                </a:solidFill>
                <a:latin typeface="urw-din"/>
              </a:rPr>
              <a:t> </a:t>
            </a:r>
          </a:p>
          <a:p>
            <a:endParaRPr lang="en-US">
              <a:solidFill>
                <a:srgbClr val="273239"/>
              </a:solidFill>
              <a:latin typeface="urw-din"/>
            </a:endParaRPr>
          </a:p>
          <a:p>
            <a:r>
              <a:rPr lang="en-US">
                <a:solidFill>
                  <a:srgbClr val="273239"/>
                </a:solidFill>
                <a:latin typeface="urw-din"/>
              </a:rPr>
              <a:t>Here the arrows originated from the current state and point to the future state and the number associated with the arrows indicates the probability of the Markov process changing from one state to another state.</a:t>
            </a:r>
          </a:p>
          <a:p>
            <a:endParaRPr lang="en-US">
              <a:solidFill>
                <a:srgbClr val="273239"/>
              </a:solidFill>
              <a:latin typeface="urw-din"/>
            </a:endParaRPr>
          </a:p>
          <a:p>
            <a:endParaRPr lang="en-US">
              <a:solidFill>
                <a:srgbClr val="273239"/>
              </a:solidFill>
              <a:latin typeface="urw-din"/>
            </a:endParaRPr>
          </a:p>
          <a:p>
            <a:endParaRPr lang="en-US">
              <a:solidFill>
                <a:srgbClr val="273239"/>
              </a:solidFill>
              <a:latin typeface="urw-din"/>
            </a:endParaRPr>
          </a:p>
          <a:p>
            <a:endParaRPr lang="en-US">
              <a:solidFill>
                <a:srgbClr val="273239"/>
              </a:solidFill>
              <a:latin typeface="urw-din"/>
            </a:endParaRPr>
          </a:p>
          <a:p>
            <a:endParaRPr lang="en-US">
              <a:solidFill>
                <a:srgbClr val="273239"/>
              </a:solidFill>
              <a:latin typeface="urw-din"/>
            </a:endParaRPr>
          </a:p>
          <a:p>
            <a:r>
              <a:rPr lang="en-US">
                <a:solidFill>
                  <a:srgbClr val="273239"/>
                </a:solidFill>
                <a:latin typeface="urw-din"/>
              </a:rPr>
              <a:t> For instance, if the Markov process is in state E, then the probability it changes to state A is 0.7, while the probability it remains in the same state is 0.3. Similarly, for any process in state A, the probability to change to E state is 0.4 and the probability to remain in the same state is 0.6.</a:t>
            </a:r>
            <a:endParaRPr lang="en-IN"/>
          </a:p>
        </p:txBody>
      </p:sp>
    </p:spTree>
    <p:extLst>
      <p:ext uri="{BB962C8B-B14F-4D97-AF65-F5344CB8AC3E}">
        <p14:creationId xmlns:p14="http://schemas.microsoft.com/office/powerpoint/2010/main" val="346560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6860"/>
          </a:xfrm>
        </p:spPr>
        <p:txBody>
          <a:bodyPr>
            <a:normAutofit fontScale="90000"/>
          </a:bodyPr>
          <a:lstStyle/>
          <a:p>
            <a:r>
              <a:rPr lang="en-IN" b="1"/>
              <a:t>Markov Chain </a:t>
            </a:r>
          </a:p>
        </p:txBody>
      </p:sp>
      <p:sp>
        <p:nvSpPr>
          <p:cNvPr id="3" name="Content Placeholder 2"/>
          <p:cNvSpPr>
            <a:spLocks noGrp="1"/>
          </p:cNvSpPr>
          <p:nvPr>
            <p:ph idx="1"/>
          </p:nvPr>
        </p:nvSpPr>
        <p:spPr>
          <a:xfrm>
            <a:off x="79131" y="1186962"/>
            <a:ext cx="12010292" cy="5591907"/>
          </a:xfrm>
        </p:spPr>
        <p:txBody>
          <a:bodyPr>
            <a:normAutofit/>
          </a:bodyPr>
          <a:lstStyle/>
          <a:p>
            <a:pPr algn="just"/>
            <a:r>
              <a:rPr lang="en-US"/>
              <a:t>tells us something about the probabilities of sequences of random variables, states, each of which can take on values from some set</a:t>
            </a:r>
          </a:p>
          <a:p>
            <a:pPr algn="just"/>
            <a:endParaRPr lang="en-US"/>
          </a:p>
          <a:p>
            <a:pPr algn="just"/>
            <a:r>
              <a:rPr lang="en-US"/>
              <a:t>These sets can be words or tags or symbol representing anything for example weather</a:t>
            </a:r>
          </a:p>
          <a:p>
            <a:pPr marL="0" indent="0" algn="just">
              <a:buNone/>
            </a:pPr>
            <a:r>
              <a:rPr lang="en-US"/>
              <a:t> </a:t>
            </a:r>
          </a:p>
          <a:p>
            <a:pPr algn="just"/>
            <a:r>
              <a:rPr lang="en-US" b="1"/>
              <a:t>Markov Assumption </a:t>
            </a:r>
          </a:p>
          <a:p>
            <a:pPr algn="just"/>
            <a:r>
              <a:rPr lang="en-US" b="1">
                <a:solidFill>
                  <a:srgbClr val="C00000"/>
                </a:solidFill>
              </a:rPr>
              <a:t>if we want to predict the future in the sequence, all that matters is the current state. </a:t>
            </a:r>
          </a:p>
          <a:p>
            <a:pPr algn="just"/>
            <a:endParaRPr lang="en-US" b="1">
              <a:solidFill>
                <a:srgbClr val="C00000"/>
              </a:solidFill>
            </a:endParaRPr>
          </a:p>
          <a:p>
            <a:pPr algn="just"/>
            <a:r>
              <a:rPr lang="en-US" b="1">
                <a:solidFill>
                  <a:srgbClr val="C00000"/>
                </a:solidFill>
              </a:rPr>
              <a:t>All the states before the current state have no impact on the future except via the current state.</a:t>
            </a:r>
            <a:endParaRPr lang="en-IN" b="1">
              <a:solidFill>
                <a:srgbClr val="C00000"/>
              </a:solidFill>
            </a:endParaRPr>
          </a:p>
        </p:txBody>
      </p:sp>
    </p:spTree>
    <p:extLst>
      <p:ext uri="{BB962C8B-B14F-4D97-AF65-F5344CB8AC3E}">
        <p14:creationId xmlns:p14="http://schemas.microsoft.com/office/powerpoint/2010/main" val="186139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06012" y="826477"/>
            <a:ext cx="7858857" cy="4273061"/>
          </a:xfrm>
          <a:prstGeom prst="rect">
            <a:avLst/>
          </a:prstGeom>
        </p:spPr>
      </p:pic>
    </p:spTree>
    <p:extLst>
      <p:ext uri="{BB962C8B-B14F-4D97-AF65-F5344CB8AC3E}">
        <p14:creationId xmlns:p14="http://schemas.microsoft.com/office/powerpoint/2010/main" val="3638639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1839" y="2101360"/>
            <a:ext cx="10234246" cy="3675185"/>
          </a:xfrm>
          <a:prstGeom prst="rect">
            <a:avLst/>
          </a:prstGeom>
        </p:spPr>
      </p:pic>
      <p:sp>
        <p:nvSpPr>
          <p:cNvPr id="2" name="Title 1"/>
          <p:cNvSpPr>
            <a:spLocks noGrp="1"/>
          </p:cNvSpPr>
          <p:nvPr>
            <p:ph type="title"/>
          </p:nvPr>
        </p:nvSpPr>
        <p:spPr/>
        <p:txBody>
          <a:bodyPr/>
          <a:lstStyle/>
          <a:p>
            <a:r>
              <a:rPr lang="en-US"/>
              <a:t>Markov chain is specified by the following components:</a:t>
            </a:r>
            <a:endParaRPr lang="en-IN"/>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30D564-4FD8-52B7-48AE-528D503CBCC2}"/>
                  </a:ext>
                </a:extLst>
              </p14:cNvPr>
              <p14:cNvContentPartPr/>
              <p14:nvPr/>
            </p14:nvContentPartPr>
            <p14:xfrm>
              <a:off x="4293996" y="4502571"/>
              <a:ext cx="8262" cy="8262"/>
            </p14:xfrm>
          </p:contentPart>
        </mc:Choice>
        <mc:Fallback xmlns="">
          <p:pic>
            <p:nvPicPr>
              <p:cNvPr id="3" name="Ink 2">
                <a:extLst>
                  <a:ext uri="{FF2B5EF4-FFF2-40B4-BE49-F238E27FC236}">
                    <a16:creationId xmlns:a16="http://schemas.microsoft.com/office/drawing/2014/main" id="{1130D564-4FD8-52B7-48AE-528D503CBCC2}"/>
                  </a:ext>
                </a:extLst>
              </p:cNvPr>
              <p:cNvPicPr/>
              <p:nvPr/>
            </p:nvPicPr>
            <p:blipFill>
              <a:blip r:embed="rId4"/>
              <a:stretch>
                <a:fillRect/>
              </a:stretch>
            </p:blipFill>
            <p:spPr>
              <a:xfrm>
                <a:off x="2848146" y="3056721"/>
                <a:ext cx="2891700" cy="2891700"/>
              </a:xfrm>
              <a:prstGeom prst="rect">
                <a:avLst/>
              </a:prstGeom>
            </p:spPr>
          </p:pic>
        </mc:Fallback>
      </mc:AlternateContent>
    </p:spTree>
    <p:extLst>
      <p:ext uri="{BB962C8B-B14F-4D97-AF65-F5344CB8AC3E}">
        <p14:creationId xmlns:p14="http://schemas.microsoft.com/office/powerpoint/2010/main" val="3219695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The Hidden Markov Model</a:t>
            </a:r>
          </a:p>
        </p:txBody>
      </p:sp>
      <p:sp>
        <p:nvSpPr>
          <p:cNvPr id="3" name="Content Placeholder 2"/>
          <p:cNvSpPr>
            <a:spLocks noGrp="1"/>
          </p:cNvSpPr>
          <p:nvPr>
            <p:ph idx="1"/>
          </p:nvPr>
        </p:nvSpPr>
        <p:spPr/>
        <p:txBody>
          <a:bodyPr/>
          <a:lstStyle/>
          <a:p>
            <a:r>
              <a:rPr lang="en-US"/>
              <a:t>A Markov chain is useful when we need to compute a probability for a sequence of observable events</a:t>
            </a:r>
          </a:p>
          <a:p>
            <a:endParaRPr lang="en-US"/>
          </a:p>
          <a:p>
            <a:r>
              <a:rPr lang="en-US"/>
              <a:t>In many cases, however, the events we are interested in are hidden : we don’t observe them directly</a:t>
            </a:r>
          </a:p>
          <a:p>
            <a:endParaRPr lang="en-US"/>
          </a:p>
          <a:p>
            <a:r>
              <a:rPr lang="en-US"/>
              <a:t>For example we don’t normally observe part-of-speech tags in a text. Rather, we see words, and must infer the tags from the word sequence. We call the tags hidden because they are not observed</a:t>
            </a:r>
            <a:endParaRPr lang="en-IN"/>
          </a:p>
        </p:txBody>
      </p:sp>
    </p:spTree>
    <p:extLst>
      <p:ext uri="{BB962C8B-B14F-4D97-AF65-F5344CB8AC3E}">
        <p14:creationId xmlns:p14="http://schemas.microsoft.com/office/powerpoint/2010/main" val="768577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hidden Markov model</a:t>
            </a:r>
            <a:endParaRPr lang="en-IN"/>
          </a:p>
        </p:txBody>
      </p:sp>
      <p:sp>
        <p:nvSpPr>
          <p:cNvPr id="3" name="Content Placeholder 2"/>
          <p:cNvSpPr>
            <a:spLocks noGrp="1"/>
          </p:cNvSpPr>
          <p:nvPr>
            <p:ph idx="1"/>
          </p:nvPr>
        </p:nvSpPr>
        <p:spPr/>
        <p:txBody>
          <a:bodyPr/>
          <a:lstStyle/>
          <a:p>
            <a:r>
              <a:rPr lang="en-US"/>
              <a:t>A hidden Markov model (HMM) allows us to talk about both</a:t>
            </a:r>
          </a:p>
          <a:p>
            <a:pPr marL="0" indent="0">
              <a:buNone/>
            </a:pPr>
            <a:endParaRPr lang="en-US"/>
          </a:p>
          <a:p>
            <a:r>
              <a:rPr lang="en-US" b="1">
                <a:solidFill>
                  <a:srgbClr val="FF0000"/>
                </a:solidFill>
              </a:rPr>
              <a:t>observed events </a:t>
            </a:r>
            <a:r>
              <a:rPr lang="en-US"/>
              <a:t>(like </a:t>
            </a:r>
            <a:r>
              <a:rPr lang="en-US" b="1">
                <a:solidFill>
                  <a:srgbClr val="FF0000"/>
                </a:solidFill>
              </a:rPr>
              <a:t>words</a:t>
            </a:r>
            <a:r>
              <a:rPr lang="en-US"/>
              <a:t> that we see in the </a:t>
            </a:r>
            <a:r>
              <a:rPr lang="en-US" b="1">
                <a:solidFill>
                  <a:srgbClr val="FF0000"/>
                </a:solidFill>
              </a:rPr>
              <a:t>input</a:t>
            </a:r>
            <a:r>
              <a:rPr lang="en-US"/>
              <a:t>) and </a:t>
            </a:r>
          </a:p>
          <a:p>
            <a:endParaRPr lang="en-US"/>
          </a:p>
          <a:p>
            <a:r>
              <a:rPr lang="en-US" b="1">
                <a:solidFill>
                  <a:srgbClr val="FF0000"/>
                </a:solidFill>
              </a:rPr>
              <a:t>hidden events</a:t>
            </a:r>
            <a:r>
              <a:rPr lang="en-US"/>
              <a:t> (like </a:t>
            </a:r>
            <a:r>
              <a:rPr lang="en-US" b="1">
                <a:solidFill>
                  <a:srgbClr val="FF0000"/>
                </a:solidFill>
              </a:rPr>
              <a:t>part-of-speech tags</a:t>
            </a:r>
            <a:r>
              <a:rPr lang="en-US"/>
              <a:t>) that we think of as causal factors in our probabilistic model.</a:t>
            </a:r>
          </a:p>
          <a:p>
            <a:endParaRPr lang="en-US"/>
          </a:p>
        </p:txBody>
      </p:sp>
    </p:spTree>
    <p:extLst>
      <p:ext uri="{BB962C8B-B14F-4D97-AF65-F5344CB8AC3E}">
        <p14:creationId xmlns:p14="http://schemas.microsoft.com/office/powerpoint/2010/main" val="33147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 HMM is specified by the following components</a:t>
            </a:r>
            <a:br>
              <a:rPr lang="en-IN"/>
            </a:br>
            <a:endParaRPr lang="en-IN"/>
          </a:p>
        </p:txBody>
      </p:sp>
      <p:pic>
        <p:nvPicPr>
          <p:cNvPr id="4" name="Content Placeholder 3"/>
          <p:cNvPicPr>
            <a:picLocks noGrp="1" noChangeAspect="1"/>
          </p:cNvPicPr>
          <p:nvPr>
            <p:ph idx="1"/>
          </p:nvPr>
        </p:nvPicPr>
        <p:blipFill>
          <a:blip r:embed="rId2"/>
          <a:stretch>
            <a:fillRect/>
          </a:stretch>
        </p:blipFill>
        <p:spPr>
          <a:xfrm>
            <a:off x="1020641" y="1487794"/>
            <a:ext cx="10333159" cy="4737160"/>
          </a:xfrm>
          <a:prstGeom prst="rect">
            <a:avLst/>
          </a:prstGeom>
        </p:spPr>
      </p:pic>
    </p:spTree>
    <p:extLst>
      <p:ext uri="{BB962C8B-B14F-4D97-AF65-F5344CB8AC3E}">
        <p14:creationId xmlns:p14="http://schemas.microsoft.com/office/powerpoint/2010/main" val="3055415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 first-order hidden Markov model instantiates two simplifying assumptions.</a:t>
            </a:r>
            <a:br>
              <a:rPr lang="en-US"/>
            </a:br>
            <a:endParaRPr lang="en-IN"/>
          </a:p>
        </p:txBody>
      </p:sp>
      <p:sp>
        <p:nvSpPr>
          <p:cNvPr id="3" name="Content Placeholder 2"/>
          <p:cNvSpPr>
            <a:spLocks noGrp="1"/>
          </p:cNvSpPr>
          <p:nvPr>
            <p:ph idx="1"/>
          </p:nvPr>
        </p:nvSpPr>
        <p:spPr>
          <a:xfrm>
            <a:off x="334108" y="1478024"/>
            <a:ext cx="11133992" cy="4351338"/>
          </a:xfrm>
        </p:spPr>
        <p:txBody>
          <a:bodyPr>
            <a:normAutofit/>
          </a:bodyPr>
          <a:lstStyle/>
          <a:p>
            <a:endParaRPr lang="en-US"/>
          </a:p>
          <a:p>
            <a:r>
              <a:rPr lang="en-US"/>
              <a:t> First, as with a first-order Markov chain, the probability of a particular state depends only on the previous state:</a:t>
            </a:r>
          </a:p>
          <a:p>
            <a:endParaRPr lang="en-US"/>
          </a:p>
          <a:p>
            <a:endParaRPr lang="en-US"/>
          </a:p>
          <a:p>
            <a:endParaRPr lang="en-US"/>
          </a:p>
          <a:p>
            <a:r>
              <a:rPr lang="en-US"/>
              <a:t>Second, the probability of an output observation oi depends only on the state that produced the observation qi and not on any other states or any other observations: </a:t>
            </a:r>
          </a:p>
          <a:p>
            <a:endParaRPr lang="en-US"/>
          </a:p>
        </p:txBody>
      </p:sp>
      <p:pic>
        <p:nvPicPr>
          <p:cNvPr id="4" name="Picture 3"/>
          <p:cNvPicPr>
            <a:picLocks noChangeAspect="1"/>
          </p:cNvPicPr>
          <p:nvPr/>
        </p:nvPicPr>
        <p:blipFill>
          <a:blip r:embed="rId2"/>
          <a:stretch>
            <a:fillRect/>
          </a:stretch>
        </p:blipFill>
        <p:spPr>
          <a:xfrm>
            <a:off x="1837592" y="3197103"/>
            <a:ext cx="7244861" cy="601175"/>
          </a:xfrm>
          <a:prstGeom prst="rect">
            <a:avLst/>
          </a:prstGeom>
        </p:spPr>
      </p:pic>
      <p:pic>
        <p:nvPicPr>
          <p:cNvPr id="5" name="Picture 4"/>
          <p:cNvPicPr>
            <a:picLocks noChangeAspect="1"/>
          </p:cNvPicPr>
          <p:nvPr/>
        </p:nvPicPr>
        <p:blipFill>
          <a:blip r:embed="rId3"/>
          <a:stretch>
            <a:fillRect/>
          </a:stretch>
        </p:blipFill>
        <p:spPr>
          <a:xfrm>
            <a:off x="1837592" y="5574446"/>
            <a:ext cx="8308731" cy="509832"/>
          </a:xfrm>
          <a:prstGeom prst="rect">
            <a:avLst/>
          </a:prstGeom>
        </p:spPr>
      </p:pic>
    </p:spTree>
    <p:extLst>
      <p:ext uri="{BB962C8B-B14F-4D97-AF65-F5344CB8AC3E}">
        <p14:creationId xmlns:p14="http://schemas.microsoft.com/office/powerpoint/2010/main" val="4282745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ext, watch&#10;&#10;Description automatically generated">
            <a:extLst>
              <a:ext uri="{FF2B5EF4-FFF2-40B4-BE49-F238E27FC236}">
                <a16:creationId xmlns:a16="http://schemas.microsoft.com/office/drawing/2014/main" id="{48E4BF4D-46E1-3914-FF7D-E34CCEBEB4DF}"/>
              </a:ext>
            </a:extLst>
          </p:cNvPr>
          <p:cNvPicPr>
            <a:picLocks noChangeAspect="1"/>
          </p:cNvPicPr>
          <p:nvPr/>
        </p:nvPicPr>
        <p:blipFill>
          <a:blip r:embed="rId2"/>
          <a:stretch>
            <a:fillRect/>
          </a:stretch>
        </p:blipFill>
        <p:spPr>
          <a:xfrm>
            <a:off x="484632" y="878748"/>
            <a:ext cx="4169663" cy="5100505"/>
          </a:xfrm>
          <a:prstGeom prst="rect">
            <a:avLst/>
          </a:prstGeom>
        </p:spPr>
      </p:pic>
      <p:pic>
        <p:nvPicPr>
          <p:cNvPr id="5" name="Picture 5" descr="Text&#10;&#10;Description automatically generated">
            <a:extLst>
              <a:ext uri="{FF2B5EF4-FFF2-40B4-BE49-F238E27FC236}">
                <a16:creationId xmlns:a16="http://schemas.microsoft.com/office/drawing/2014/main" id="{B99C9339-3D44-349B-4245-1FDD080F2FE8}"/>
              </a:ext>
            </a:extLst>
          </p:cNvPr>
          <p:cNvPicPr>
            <a:picLocks noChangeAspect="1"/>
          </p:cNvPicPr>
          <p:nvPr/>
        </p:nvPicPr>
        <p:blipFill>
          <a:blip r:embed="rId3"/>
          <a:stretch>
            <a:fillRect/>
          </a:stretch>
        </p:blipFill>
        <p:spPr>
          <a:xfrm>
            <a:off x="4645350" y="34831"/>
            <a:ext cx="7565225" cy="6802715"/>
          </a:xfrm>
          <a:prstGeom prst="rect">
            <a:avLst/>
          </a:prstGeom>
        </p:spPr>
      </p:pic>
    </p:spTree>
    <p:extLst>
      <p:ext uri="{BB962C8B-B14F-4D97-AF65-F5344CB8AC3E}">
        <p14:creationId xmlns:p14="http://schemas.microsoft.com/office/powerpoint/2010/main" val="3327932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 Part-of-Speech (PoS) tagging</a:t>
            </a:r>
          </a:p>
        </p:txBody>
      </p:sp>
      <p:sp>
        <p:nvSpPr>
          <p:cNvPr id="3" name="Content Placeholder 2"/>
          <p:cNvSpPr>
            <a:spLocks noGrp="1"/>
          </p:cNvSpPr>
          <p:nvPr>
            <p:ph idx="1"/>
          </p:nvPr>
        </p:nvSpPr>
        <p:spPr/>
        <p:txBody>
          <a:bodyPr/>
          <a:lstStyle/>
          <a:p>
            <a:r>
              <a:rPr lang="en-US" b="0" i="0">
                <a:solidFill>
                  <a:srgbClr val="000000"/>
                </a:solidFill>
                <a:effectLst/>
                <a:latin typeface="Nunito"/>
              </a:rPr>
              <a:t>the process of assigning one of the parts of speech to the given word</a:t>
            </a:r>
          </a:p>
          <a:p>
            <a:endParaRPr lang="en-US">
              <a:solidFill>
                <a:srgbClr val="000000"/>
              </a:solidFill>
              <a:latin typeface="Nunito"/>
            </a:endParaRPr>
          </a:p>
          <a:p>
            <a:r>
              <a:rPr lang="en-US"/>
              <a:t>POS tagging is a task of labelling each word in a sentence with its appropriate part of speech</a:t>
            </a:r>
          </a:p>
          <a:p>
            <a:endParaRPr lang="en-US"/>
          </a:p>
          <a:p>
            <a:r>
              <a:rPr lang="en-US"/>
              <a:t>Examples of Parts Of Speech – nouns, verb, adverbs, adjectives, pronouns, conjunction and their sub-categories</a:t>
            </a:r>
            <a:endParaRPr lang="en-IN"/>
          </a:p>
        </p:txBody>
      </p:sp>
    </p:spTree>
    <p:extLst>
      <p:ext uri="{BB962C8B-B14F-4D97-AF65-F5344CB8AC3E}">
        <p14:creationId xmlns:p14="http://schemas.microsoft.com/office/powerpoint/2010/main" val="89786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Timeline&#10;&#10;Description automatically generated">
            <a:extLst>
              <a:ext uri="{FF2B5EF4-FFF2-40B4-BE49-F238E27FC236}">
                <a16:creationId xmlns:a16="http://schemas.microsoft.com/office/drawing/2014/main" id="{8EA773E3-FA29-395F-9F8B-F13FA1C68E53}"/>
              </a:ext>
            </a:extLst>
          </p:cNvPr>
          <p:cNvPicPr>
            <a:picLocks noChangeAspect="1"/>
          </p:cNvPicPr>
          <p:nvPr/>
        </p:nvPicPr>
        <p:blipFill>
          <a:blip r:embed="rId2"/>
          <a:stretch>
            <a:fillRect/>
          </a:stretch>
        </p:blipFill>
        <p:spPr>
          <a:xfrm>
            <a:off x="643467" y="729996"/>
            <a:ext cx="10905066" cy="539800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59329DA-B27A-7C3E-01F1-297BD0CFBCBE}"/>
                  </a:ext>
                </a:extLst>
              </p14:cNvPr>
              <p14:cNvContentPartPr/>
              <p14:nvPr/>
            </p14:nvContentPartPr>
            <p14:xfrm>
              <a:off x="4580358" y="742517"/>
              <a:ext cx="2822326" cy="664930"/>
            </p14:xfrm>
          </p:contentPart>
        </mc:Choice>
        <mc:Fallback xmlns="">
          <p:pic>
            <p:nvPicPr>
              <p:cNvPr id="3" name="Ink 2">
                <a:extLst>
                  <a:ext uri="{FF2B5EF4-FFF2-40B4-BE49-F238E27FC236}">
                    <a16:creationId xmlns:a16="http://schemas.microsoft.com/office/drawing/2014/main" id="{059329DA-B27A-7C3E-01F1-297BD0CFBCBE}"/>
                  </a:ext>
                </a:extLst>
              </p:cNvPr>
              <p:cNvPicPr/>
              <p:nvPr/>
            </p:nvPicPr>
            <p:blipFill>
              <a:blip r:embed="rId4"/>
              <a:stretch>
                <a:fillRect/>
              </a:stretch>
            </p:blipFill>
            <p:spPr>
              <a:xfrm>
                <a:off x="4562361" y="724526"/>
                <a:ext cx="2857961" cy="7005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737D7E1-9273-3BA4-36A5-8C77D7E3C4D0}"/>
                  </a:ext>
                </a:extLst>
              </p14:cNvPr>
              <p14:cNvContentPartPr/>
              <p14:nvPr/>
            </p14:nvContentPartPr>
            <p14:xfrm>
              <a:off x="4654628" y="493041"/>
              <a:ext cx="3384303" cy="951121"/>
            </p14:xfrm>
          </p:contentPart>
        </mc:Choice>
        <mc:Fallback xmlns="">
          <p:pic>
            <p:nvPicPr>
              <p:cNvPr id="4" name="Ink 3">
                <a:extLst>
                  <a:ext uri="{FF2B5EF4-FFF2-40B4-BE49-F238E27FC236}">
                    <a16:creationId xmlns:a16="http://schemas.microsoft.com/office/drawing/2014/main" id="{5737D7E1-9273-3BA4-36A5-8C77D7E3C4D0}"/>
                  </a:ext>
                </a:extLst>
              </p:cNvPr>
              <p:cNvPicPr/>
              <p:nvPr/>
            </p:nvPicPr>
            <p:blipFill>
              <a:blip r:embed="rId6"/>
              <a:stretch>
                <a:fillRect/>
              </a:stretch>
            </p:blipFill>
            <p:spPr>
              <a:xfrm>
                <a:off x="4591636" y="430065"/>
                <a:ext cx="3509928" cy="1076714"/>
              </a:xfrm>
              <a:prstGeom prst="rect">
                <a:avLst/>
              </a:prstGeom>
            </p:spPr>
          </p:pic>
        </mc:Fallback>
      </mc:AlternateContent>
    </p:spTree>
    <p:extLst>
      <p:ext uri="{BB962C8B-B14F-4D97-AF65-F5344CB8AC3E}">
        <p14:creationId xmlns:p14="http://schemas.microsoft.com/office/powerpoint/2010/main" val="238518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00C4FA3-E447-C050-1301-CA6D08BCE7F9}"/>
                  </a:ext>
                </a:extLst>
              </p14:cNvPr>
              <p14:cNvContentPartPr/>
              <p14:nvPr/>
            </p14:nvContentPartPr>
            <p14:xfrm>
              <a:off x="4371758" y="3894426"/>
              <a:ext cx="31172" cy="31172"/>
            </p14:xfrm>
          </p:contentPart>
        </mc:Choice>
        <mc:Fallback xmlns="">
          <p:pic>
            <p:nvPicPr>
              <p:cNvPr id="2" name="Ink 1">
                <a:extLst>
                  <a:ext uri="{FF2B5EF4-FFF2-40B4-BE49-F238E27FC236}">
                    <a16:creationId xmlns:a16="http://schemas.microsoft.com/office/drawing/2014/main" id="{500C4FA3-E447-C050-1301-CA6D08BCE7F9}"/>
                  </a:ext>
                </a:extLst>
              </p:cNvPr>
              <p:cNvPicPr/>
              <p:nvPr/>
            </p:nvPicPr>
            <p:blipFill>
              <a:blip r:embed="rId3"/>
              <a:stretch>
                <a:fillRect/>
              </a:stretch>
            </p:blipFill>
            <p:spPr>
              <a:xfrm>
                <a:off x="-1083342" y="-1560674"/>
                <a:ext cx="10910200" cy="10910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BFD8637-C32A-B3A3-1676-0D8E431B2450}"/>
                  </a:ext>
                </a:extLst>
              </p14:cNvPr>
              <p14:cNvContentPartPr/>
              <p14:nvPr/>
            </p14:nvContentPartPr>
            <p14:xfrm>
              <a:off x="4163940" y="3755881"/>
              <a:ext cx="31172" cy="31172"/>
            </p14:xfrm>
          </p:contentPart>
        </mc:Choice>
        <mc:Fallback xmlns="">
          <p:pic>
            <p:nvPicPr>
              <p:cNvPr id="3" name="Ink 2">
                <a:extLst>
                  <a:ext uri="{FF2B5EF4-FFF2-40B4-BE49-F238E27FC236}">
                    <a16:creationId xmlns:a16="http://schemas.microsoft.com/office/drawing/2014/main" id="{7BFD8637-C32A-B3A3-1676-0D8E431B2450}"/>
                  </a:ext>
                </a:extLst>
              </p:cNvPr>
              <p:cNvPicPr/>
              <p:nvPr/>
            </p:nvPicPr>
            <p:blipFill>
              <a:blip r:embed="rId3"/>
              <a:stretch>
                <a:fillRect/>
              </a:stretch>
            </p:blipFill>
            <p:spPr>
              <a:xfrm>
                <a:off x="-1291160" y="-1699219"/>
                <a:ext cx="10910200" cy="10910200"/>
              </a:xfrm>
              <a:prstGeom prst="rect">
                <a:avLst/>
              </a:prstGeom>
            </p:spPr>
          </p:pic>
        </mc:Fallback>
      </mc:AlternateContent>
      <p:pic>
        <p:nvPicPr>
          <p:cNvPr id="4" name="Picture 4" descr="Graphical user interface, text, application&#10;&#10;Description automatically generated">
            <a:extLst>
              <a:ext uri="{FF2B5EF4-FFF2-40B4-BE49-F238E27FC236}">
                <a16:creationId xmlns:a16="http://schemas.microsoft.com/office/drawing/2014/main" id="{BE6FD8B1-3E50-7E97-24BF-5AF7DFD8DADB}"/>
              </a:ext>
            </a:extLst>
          </p:cNvPr>
          <p:cNvPicPr>
            <a:picLocks noChangeAspect="1"/>
          </p:cNvPicPr>
          <p:nvPr/>
        </p:nvPicPr>
        <p:blipFill>
          <a:blip r:embed="rId5"/>
          <a:stretch>
            <a:fillRect/>
          </a:stretch>
        </p:blipFill>
        <p:spPr>
          <a:xfrm>
            <a:off x="593074" y="222482"/>
            <a:ext cx="10464187" cy="2639758"/>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D169D75-B00B-9FDA-B1BC-0F50CE17AE38}"/>
                  </a:ext>
                </a:extLst>
              </p14:cNvPr>
              <p14:cNvContentPartPr/>
              <p14:nvPr/>
            </p14:nvContentPartPr>
            <p14:xfrm>
              <a:off x="4337123" y="3444154"/>
              <a:ext cx="31172" cy="31172"/>
            </p14:xfrm>
          </p:contentPart>
        </mc:Choice>
        <mc:Fallback xmlns="">
          <p:pic>
            <p:nvPicPr>
              <p:cNvPr id="5" name="Ink 4">
                <a:extLst>
                  <a:ext uri="{FF2B5EF4-FFF2-40B4-BE49-F238E27FC236}">
                    <a16:creationId xmlns:a16="http://schemas.microsoft.com/office/drawing/2014/main" id="{BD169D75-B00B-9FDA-B1BC-0F50CE17AE38}"/>
                  </a:ext>
                </a:extLst>
              </p:cNvPr>
              <p:cNvPicPr/>
              <p:nvPr/>
            </p:nvPicPr>
            <p:blipFill>
              <a:blip r:embed="rId3"/>
              <a:stretch>
                <a:fillRect/>
              </a:stretch>
            </p:blipFill>
            <p:spPr>
              <a:xfrm>
                <a:off x="-1117977" y="-2010946"/>
                <a:ext cx="10910200" cy="1091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B151D89-B493-39FB-5A48-514428A2F643}"/>
                  </a:ext>
                </a:extLst>
              </p14:cNvPr>
              <p14:cNvContentPartPr/>
              <p14:nvPr/>
            </p14:nvContentPartPr>
            <p14:xfrm>
              <a:off x="6830941" y="3028518"/>
              <a:ext cx="31172" cy="31172"/>
            </p14:xfrm>
          </p:contentPart>
        </mc:Choice>
        <mc:Fallback xmlns="">
          <p:pic>
            <p:nvPicPr>
              <p:cNvPr id="6" name="Ink 5">
                <a:extLst>
                  <a:ext uri="{FF2B5EF4-FFF2-40B4-BE49-F238E27FC236}">
                    <a16:creationId xmlns:a16="http://schemas.microsoft.com/office/drawing/2014/main" id="{CB151D89-B493-39FB-5A48-514428A2F643}"/>
                  </a:ext>
                </a:extLst>
              </p:cNvPr>
              <p:cNvPicPr/>
              <p:nvPr/>
            </p:nvPicPr>
            <p:blipFill>
              <a:blip r:embed="rId3"/>
              <a:stretch>
                <a:fillRect/>
              </a:stretch>
            </p:blipFill>
            <p:spPr>
              <a:xfrm>
                <a:off x="1375841" y="-2426582"/>
                <a:ext cx="10910200" cy="1091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026B726-D009-6037-14A1-218AB282D8DC}"/>
                  </a:ext>
                </a:extLst>
              </p14:cNvPr>
              <p14:cNvContentPartPr/>
              <p14:nvPr/>
            </p14:nvContentPartPr>
            <p14:xfrm>
              <a:off x="6380668" y="3790518"/>
              <a:ext cx="31172" cy="31172"/>
            </p14:xfrm>
          </p:contentPart>
        </mc:Choice>
        <mc:Fallback xmlns="">
          <p:pic>
            <p:nvPicPr>
              <p:cNvPr id="7" name="Ink 6">
                <a:extLst>
                  <a:ext uri="{FF2B5EF4-FFF2-40B4-BE49-F238E27FC236}">
                    <a16:creationId xmlns:a16="http://schemas.microsoft.com/office/drawing/2014/main" id="{5026B726-D009-6037-14A1-218AB282D8DC}"/>
                  </a:ext>
                </a:extLst>
              </p:cNvPr>
              <p:cNvPicPr/>
              <p:nvPr/>
            </p:nvPicPr>
            <p:blipFill>
              <a:blip r:embed="rId3"/>
              <a:stretch>
                <a:fillRect/>
              </a:stretch>
            </p:blipFill>
            <p:spPr>
              <a:xfrm>
                <a:off x="925568" y="-1664582"/>
                <a:ext cx="10910200" cy="10910200"/>
              </a:xfrm>
              <a:prstGeom prst="rect">
                <a:avLst/>
              </a:prstGeom>
            </p:spPr>
          </p:pic>
        </mc:Fallback>
      </mc:AlternateContent>
    </p:spTree>
    <p:extLst>
      <p:ext uri="{BB962C8B-B14F-4D97-AF65-F5344CB8AC3E}">
        <p14:creationId xmlns:p14="http://schemas.microsoft.com/office/powerpoint/2010/main" val="2296903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ext, clock, device, gauge&#10;&#10;Description automatically generated">
            <a:extLst>
              <a:ext uri="{FF2B5EF4-FFF2-40B4-BE49-F238E27FC236}">
                <a16:creationId xmlns:a16="http://schemas.microsoft.com/office/drawing/2014/main" id="{647DCCA8-DB80-BD60-AA6A-A0414137461A}"/>
              </a:ext>
            </a:extLst>
          </p:cNvPr>
          <p:cNvPicPr>
            <a:picLocks noChangeAspect="1"/>
          </p:cNvPicPr>
          <p:nvPr/>
        </p:nvPicPr>
        <p:blipFill>
          <a:blip r:embed="rId2"/>
          <a:stretch>
            <a:fillRect/>
          </a:stretch>
        </p:blipFill>
        <p:spPr>
          <a:xfrm>
            <a:off x="643467" y="716364"/>
            <a:ext cx="10905066" cy="5425271"/>
          </a:xfrm>
          <a:prstGeom prst="rect">
            <a:avLst/>
          </a:prstGeom>
        </p:spPr>
      </p:pic>
    </p:spTree>
    <p:extLst>
      <p:ext uri="{BB962C8B-B14F-4D97-AF65-F5344CB8AC3E}">
        <p14:creationId xmlns:p14="http://schemas.microsoft.com/office/powerpoint/2010/main" val="1605531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A7319CB8-7F06-7B71-44FB-2BB1C71C35E5}"/>
              </a:ext>
            </a:extLst>
          </p:cNvPr>
          <p:cNvPicPr>
            <a:picLocks noChangeAspect="1"/>
          </p:cNvPicPr>
          <p:nvPr/>
        </p:nvPicPr>
        <p:blipFill>
          <a:blip r:embed="rId2"/>
          <a:stretch>
            <a:fillRect/>
          </a:stretch>
        </p:blipFill>
        <p:spPr>
          <a:xfrm>
            <a:off x="643467" y="1506982"/>
            <a:ext cx="10905066" cy="3844034"/>
          </a:xfrm>
          <a:prstGeom prst="rect">
            <a:avLst/>
          </a:prstGeom>
        </p:spPr>
      </p:pic>
    </p:spTree>
    <p:extLst>
      <p:ext uri="{BB962C8B-B14F-4D97-AF65-F5344CB8AC3E}">
        <p14:creationId xmlns:p14="http://schemas.microsoft.com/office/powerpoint/2010/main" val="88298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907" y="190255"/>
            <a:ext cx="11374315" cy="6342429"/>
          </a:xfrm>
        </p:spPr>
        <p:txBody>
          <a:bodyPr>
            <a:normAutofit lnSpcReduction="10000"/>
          </a:bodyPr>
          <a:lstStyle/>
          <a:p>
            <a:r>
              <a:rPr lang="en-US" b="1">
                <a:solidFill>
                  <a:srgbClr val="FF0000"/>
                </a:solidFill>
              </a:rPr>
              <a:t>Transition probability</a:t>
            </a:r>
          </a:p>
          <a:p>
            <a:r>
              <a:rPr lang="en-US"/>
              <a:t>The transition probability is the likelihood of a particular sequence for example, how likely is that a noun is followed by a model and a model by a verb and a verb by a noun. </a:t>
            </a:r>
          </a:p>
          <a:p>
            <a:endParaRPr lang="en-US"/>
          </a:p>
          <a:p>
            <a:r>
              <a:rPr lang="en-US"/>
              <a:t>This probability is known as Transition probability. It should be high for a particular sequence to be correct.</a:t>
            </a:r>
          </a:p>
          <a:p>
            <a:endParaRPr lang="en-US"/>
          </a:p>
          <a:p>
            <a:endParaRPr lang="en-US"/>
          </a:p>
          <a:p>
            <a:r>
              <a:rPr lang="en-US" b="1">
                <a:solidFill>
                  <a:srgbClr val="FF0000"/>
                </a:solidFill>
              </a:rPr>
              <a:t>Emission probability :</a:t>
            </a:r>
          </a:p>
          <a:p>
            <a:r>
              <a:rPr lang="en-US"/>
              <a:t>These sets of probabilities are Emission probabilities and should be high for our tagging to be likely.</a:t>
            </a:r>
          </a:p>
          <a:p>
            <a:r>
              <a:rPr lang="en-US"/>
              <a:t>Now, what is the probability that the word Ted is a noun, will is a model, spot is a verb and Will is a noun.</a:t>
            </a:r>
            <a:endParaRPr lang="en-IN"/>
          </a:p>
        </p:txBody>
      </p:sp>
    </p:spTree>
    <p:extLst>
      <p:ext uri="{BB962C8B-B14F-4D97-AF65-F5344CB8AC3E}">
        <p14:creationId xmlns:p14="http://schemas.microsoft.com/office/powerpoint/2010/main" val="652461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logo&#10;&#10;Description automatically generated">
            <a:extLst>
              <a:ext uri="{FF2B5EF4-FFF2-40B4-BE49-F238E27FC236}">
                <a16:creationId xmlns:a16="http://schemas.microsoft.com/office/drawing/2014/main" id="{AEF41175-DD71-5777-8799-FB447FD900BA}"/>
              </a:ext>
            </a:extLst>
          </p:cNvPr>
          <p:cNvPicPr>
            <a:picLocks noChangeAspect="1"/>
          </p:cNvPicPr>
          <p:nvPr/>
        </p:nvPicPr>
        <p:blipFill>
          <a:blip r:embed="rId2"/>
          <a:stretch>
            <a:fillRect/>
          </a:stretch>
        </p:blipFill>
        <p:spPr>
          <a:xfrm>
            <a:off x="1115616" y="1912282"/>
            <a:ext cx="3292524" cy="485646"/>
          </a:xfrm>
          <a:prstGeom prst="rect">
            <a:avLst/>
          </a:prstGeom>
        </p:spPr>
      </p:pic>
      <p:cxnSp>
        <p:nvCxnSpPr>
          <p:cNvPr id="20" name="Straight Connector 19">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3484E73C-D173-7427-A2D6-4F4CFB701491}"/>
              </a:ext>
            </a:extLst>
          </p:cNvPr>
          <p:cNvPicPr>
            <a:picLocks noChangeAspect="1"/>
          </p:cNvPicPr>
          <p:nvPr/>
        </p:nvPicPr>
        <p:blipFill>
          <a:blip r:embed="rId3"/>
          <a:stretch>
            <a:fillRect/>
          </a:stretch>
        </p:blipFill>
        <p:spPr>
          <a:xfrm>
            <a:off x="175289" y="2398219"/>
            <a:ext cx="5381824" cy="4538156"/>
          </a:xfrm>
          <a:prstGeom prst="rect">
            <a:avLst/>
          </a:prstGeom>
        </p:spPr>
      </p:pic>
      <p:cxnSp>
        <p:nvCxnSpPr>
          <p:cNvPr id="22" name="Straight Connector 21">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 name="Picture 2" descr="Chart&#10;&#10;Description automatically generated">
            <a:extLst>
              <a:ext uri="{FF2B5EF4-FFF2-40B4-BE49-F238E27FC236}">
                <a16:creationId xmlns:a16="http://schemas.microsoft.com/office/drawing/2014/main" id="{BB79E78D-D0DA-D1C1-8312-B64CD892F9DB}"/>
              </a:ext>
            </a:extLst>
          </p:cNvPr>
          <p:cNvPicPr>
            <a:picLocks noChangeAspect="1"/>
          </p:cNvPicPr>
          <p:nvPr/>
        </p:nvPicPr>
        <p:blipFill>
          <a:blip r:embed="rId4"/>
          <a:stretch>
            <a:fillRect/>
          </a:stretch>
        </p:blipFill>
        <p:spPr>
          <a:xfrm>
            <a:off x="6618390" y="-888"/>
            <a:ext cx="4040712" cy="4604800"/>
          </a:xfrm>
          <a:prstGeom prst="rect">
            <a:avLst/>
          </a:prstGeom>
        </p:spPr>
      </p:pic>
    </p:spTree>
    <p:extLst>
      <p:ext uri="{BB962C8B-B14F-4D97-AF65-F5344CB8AC3E}">
        <p14:creationId xmlns:p14="http://schemas.microsoft.com/office/powerpoint/2010/main" val="1201151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8F712B66-4F29-C06D-B7D1-207AAAAB66D6}"/>
              </a:ext>
            </a:extLst>
          </p:cNvPr>
          <p:cNvPicPr>
            <a:picLocks noChangeAspect="1"/>
          </p:cNvPicPr>
          <p:nvPr/>
        </p:nvPicPr>
        <p:blipFill>
          <a:blip r:embed="rId2"/>
          <a:stretch>
            <a:fillRect/>
          </a:stretch>
        </p:blipFill>
        <p:spPr>
          <a:xfrm>
            <a:off x="3260851" y="643466"/>
            <a:ext cx="5670298" cy="5571067"/>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8E5CC6AF-8F2D-7FBA-97CD-5F058719BE67}"/>
              </a:ext>
            </a:extLst>
          </p:cNvPr>
          <p:cNvPicPr>
            <a:picLocks noChangeAspect="1"/>
          </p:cNvPicPr>
          <p:nvPr/>
        </p:nvPicPr>
        <p:blipFill>
          <a:blip r:embed="rId3"/>
          <a:stretch>
            <a:fillRect/>
          </a:stretch>
        </p:blipFill>
        <p:spPr>
          <a:xfrm>
            <a:off x="158470" y="118794"/>
            <a:ext cx="3292524" cy="485646"/>
          </a:xfrm>
          <a:prstGeom prst="rect">
            <a:avLst/>
          </a:prstGeom>
        </p:spPr>
      </p:pic>
    </p:spTree>
    <p:extLst>
      <p:ext uri="{BB962C8B-B14F-4D97-AF65-F5344CB8AC3E}">
        <p14:creationId xmlns:p14="http://schemas.microsoft.com/office/powerpoint/2010/main" val="586138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icon&#10;&#10;Description automatically generated">
            <a:extLst>
              <a:ext uri="{FF2B5EF4-FFF2-40B4-BE49-F238E27FC236}">
                <a16:creationId xmlns:a16="http://schemas.microsoft.com/office/drawing/2014/main" id="{EB4D67C7-D9BE-47BE-F07C-038767974017}"/>
              </a:ext>
            </a:extLst>
          </p:cNvPr>
          <p:cNvPicPr>
            <a:picLocks noChangeAspect="1"/>
          </p:cNvPicPr>
          <p:nvPr/>
        </p:nvPicPr>
        <p:blipFill>
          <a:blip r:embed="rId2"/>
          <a:stretch>
            <a:fillRect/>
          </a:stretch>
        </p:blipFill>
        <p:spPr>
          <a:xfrm>
            <a:off x="124522" y="181804"/>
            <a:ext cx="2743200" cy="361223"/>
          </a:xfrm>
          <a:prstGeom prst="rect">
            <a:avLst/>
          </a:prstGeom>
        </p:spPr>
      </p:pic>
      <p:pic>
        <p:nvPicPr>
          <p:cNvPr id="5" name="Picture 5" descr="A picture containing calendar&#10;&#10;Description automatically generated">
            <a:extLst>
              <a:ext uri="{FF2B5EF4-FFF2-40B4-BE49-F238E27FC236}">
                <a16:creationId xmlns:a16="http://schemas.microsoft.com/office/drawing/2014/main" id="{10097921-82A5-5039-0488-6606BE04D048}"/>
              </a:ext>
            </a:extLst>
          </p:cNvPr>
          <p:cNvPicPr>
            <a:picLocks noChangeAspect="1"/>
          </p:cNvPicPr>
          <p:nvPr/>
        </p:nvPicPr>
        <p:blipFill>
          <a:blip r:embed="rId3"/>
          <a:stretch>
            <a:fillRect/>
          </a:stretch>
        </p:blipFill>
        <p:spPr>
          <a:xfrm>
            <a:off x="6526251" y="435475"/>
            <a:ext cx="5486400" cy="4716320"/>
          </a:xfrm>
          <a:prstGeom prst="rect">
            <a:avLst/>
          </a:prstGeom>
        </p:spPr>
      </p:pic>
      <p:pic>
        <p:nvPicPr>
          <p:cNvPr id="6" name="Picture 6" descr="Chart, bubble chart&#10;&#10;Description automatically generated">
            <a:extLst>
              <a:ext uri="{FF2B5EF4-FFF2-40B4-BE49-F238E27FC236}">
                <a16:creationId xmlns:a16="http://schemas.microsoft.com/office/drawing/2014/main" id="{2F191B34-C70A-05F1-8CB4-B8465BAB4589}"/>
              </a:ext>
            </a:extLst>
          </p:cNvPr>
          <p:cNvPicPr>
            <a:picLocks noChangeAspect="1"/>
          </p:cNvPicPr>
          <p:nvPr/>
        </p:nvPicPr>
        <p:blipFill>
          <a:blip r:embed="rId4"/>
          <a:stretch>
            <a:fillRect/>
          </a:stretch>
        </p:blipFill>
        <p:spPr>
          <a:xfrm>
            <a:off x="123825" y="651755"/>
            <a:ext cx="5543550" cy="5354464"/>
          </a:xfrm>
          <a:prstGeom prst="rect">
            <a:avLst/>
          </a:prstGeom>
        </p:spPr>
      </p:pic>
    </p:spTree>
    <p:extLst>
      <p:ext uri="{BB962C8B-B14F-4D97-AF65-F5344CB8AC3E}">
        <p14:creationId xmlns:p14="http://schemas.microsoft.com/office/powerpoint/2010/main" val="266175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calendar&#10;&#10;Description automatically generated">
            <a:extLst>
              <a:ext uri="{FF2B5EF4-FFF2-40B4-BE49-F238E27FC236}">
                <a16:creationId xmlns:a16="http://schemas.microsoft.com/office/drawing/2014/main" id="{71ACA8D8-8F4C-DB65-3B32-E3F180B49E3B}"/>
              </a:ext>
            </a:extLst>
          </p:cNvPr>
          <p:cNvPicPr>
            <a:picLocks noChangeAspect="1"/>
          </p:cNvPicPr>
          <p:nvPr/>
        </p:nvPicPr>
        <p:blipFill>
          <a:blip r:embed="rId2"/>
          <a:stretch>
            <a:fillRect/>
          </a:stretch>
        </p:blipFill>
        <p:spPr>
          <a:xfrm>
            <a:off x="39958" y="147402"/>
            <a:ext cx="5486400" cy="471632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B09859B-F5BE-3F2D-E6A4-72252E68BE26}"/>
                  </a:ext>
                </a:extLst>
              </p14:cNvPr>
              <p14:cNvContentPartPr/>
              <p14:nvPr/>
            </p14:nvContentPartPr>
            <p14:xfrm>
              <a:off x="1803438" y="1494829"/>
              <a:ext cx="171361" cy="379589"/>
            </p14:xfrm>
          </p:contentPart>
        </mc:Choice>
        <mc:Fallback xmlns="">
          <p:pic>
            <p:nvPicPr>
              <p:cNvPr id="5" name="Ink 4">
                <a:extLst>
                  <a:ext uri="{FF2B5EF4-FFF2-40B4-BE49-F238E27FC236}">
                    <a16:creationId xmlns:a16="http://schemas.microsoft.com/office/drawing/2014/main" id="{9B09859B-F5BE-3F2D-E6A4-72252E68BE26}"/>
                  </a:ext>
                </a:extLst>
              </p:cNvPr>
              <p:cNvPicPr/>
              <p:nvPr/>
            </p:nvPicPr>
            <p:blipFill>
              <a:blip r:embed="rId4"/>
              <a:stretch>
                <a:fillRect/>
              </a:stretch>
            </p:blipFill>
            <p:spPr>
              <a:xfrm>
                <a:off x="1785476" y="1476839"/>
                <a:ext cx="206926" cy="41520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5A1215A-BF8C-BCC0-7682-6627386E923B}"/>
                  </a:ext>
                </a:extLst>
              </p14:cNvPr>
              <p14:cNvContentPartPr/>
              <p14:nvPr/>
            </p14:nvContentPartPr>
            <p14:xfrm>
              <a:off x="2761115" y="1456729"/>
              <a:ext cx="109036" cy="417793"/>
            </p14:xfrm>
          </p:contentPart>
        </mc:Choice>
        <mc:Fallback xmlns="">
          <p:pic>
            <p:nvPicPr>
              <p:cNvPr id="6" name="Ink 5">
                <a:extLst>
                  <a:ext uri="{FF2B5EF4-FFF2-40B4-BE49-F238E27FC236}">
                    <a16:creationId xmlns:a16="http://schemas.microsoft.com/office/drawing/2014/main" id="{C5A1215A-BF8C-BCC0-7682-6627386E923B}"/>
                  </a:ext>
                </a:extLst>
              </p:cNvPr>
              <p:cNvPicPr/>
              <p:nvPr/>
            </p:nvPicPr>
            <p:blipFill>
              <a:blip r:embed="rId6"/>
              <a:stretch>
                <a:fillRect/>
              </a:stretch>
            </p:blipFill>
            <p:spPr>
              <a:xfrm>
                <a:off x="2743122" y="1438752"/>
                <a:ext cx="144662" cy="4533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BB33652-02E1-A914-58A2-BB00052C568B}"/>
                  </a:ext>
                </a:extLst>
              </p14:cNvPr>
              <p14:cNvContentPartPr/>
              <p14:nvPr/>
            </p14:nvContentPartPr>
            <p14:xfrm>
              <a:off x="3666032" y="1532929"/>
              <a:ext cx="156618" cy="341691"/>
            </p14:xfrm>
          </p:contentPart>
        </mc:Choice>
        <mc:Fallback xmlns="">
          <p:pic>
            <p:nvPicPr>
              <p:cNvPr id="7" name="Ink 6">
                <a:extLst>
                  <a:ext uri="{FF2B5EF4-FFF2-40B4-BE49-F238E27FC236}">
                    <a16:creationId xmlns:a16="http://schemas.microsoft.com/office/drawing/2014/main" id="{DBB33652-02E1-A914-58A2-BB00052C568B}"/>
                  </a:ext>
                </a:extLst>
              </p:cNvPr>
              <p:cNvPicPr/>
              <p:nvPr/>
            </p:nvPicPr>
            <p:blipFill>
              <a:blip r:embed="rId8"/>
              <a:stretch>
                <a:fillRect/>
              </a:stretch>
            </p:blipFill>
            <p:spPr>
              <a:xfrm>
                <a:off x="3648071" y="1514964"/>
                <a:ext cx="192180" cy="377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481D071-3015-A889-48BD-1394FABA5ABE}"/>
                  </a:ext>
                </a:extLst>
              </p14:cNvPr>
              <p14:cNvContentPartPr/>
              <p14:nvPr/>
            </p14:nvContentPartPr>
            <p14:xfrm>
              <a:off x="4458046" y="1542454"/>
              <a:ext cx="202804" cy="429872"/>
            </p14:xfrm>
          </p:contentPart>
        </mc:Choice>
        <mc:Fallback xmlns="">
          <p:pic>
            <p:nvPicPr>
              <p:cNvPr id="8" name="Ink 7">
                <a:extLst>
                  <a:ext uri="{FF2B5EF4-FFF2-40B4-BE49-F238E27FC236}">
                    <a16:creationId xmlns:a16="http://schemas.microsoft.com/office/drawing/2014/main" id="{0481D071-3015-A889-48BD-1394FABA5ABE}"/>
                  </a:ext>
                </a:extLst>
              </p:cNvPr>
              <p:cNvPicPr/>
              <p:nvPr/>
            </p:nvPicPr>
            <p:blipFill>
              <a:blip r:embed="rId10"/>
              <a:stretch>
                <a:fillRect/>
              </a:stretch>
            </p:blipFill>
            <p:spPr>
              <a:xfrm>
                <a:off x="4440067" y="1524468"/>
                <a:ext cx="238403" cy="46548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947075A-A297-A5C8-E6C0-F13247BB36A5}"/>
                  </a:ext>
                </a:extLst>
              </p14:cNvPr>
              <p14:cNvContentPartPr/>
              <p14:nvPr/>
            </p14:nvContentPartPr>
            <p14:xfrm>
              <a:off x="1780037" y="2333029"/>
              <a:ext cx="204288" cy="427475"/>
            </p14:xfrm>
          </p:contentPart>
        </mc:Choice>
        <mc:Fallback xmlns="">
          <p:pic>
            <p:nvPicPr>
              <p:cNvPr id="9" name="Ink 8">
                <a:extLst>
                  <a:ext uri="{FF2B5EF4-FFF2-40B4-BE49-F238E27FC236}">
                    <a16:creationId xmlns:a16="http://schemas.microsoft.com/office/drawing/2014/main" id="{F947075A-A297-A5C8-E6C0-F13247BB36A5}"/>
                  </a:ext>
                </a:extLst>
              </p:cNvPr>
              <p:cNvPicPr/>
              <p:nvPr/>
            </p:nvPicPr>
            <p:blipFill>
              <a:blip r:embed="rId12"/>
              <a:stretch>
                <a:fillRect/>
              </a:stretch>
            </p:blipFill>
            <p:spPr>
              <a:xfrm>
                <a:off x="1762054" y="2315038"/>
                <a:ext cx="239895" cy="46309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9D7B2753-A2A8-DF74-DAD7-93F96AC62F2C}"/>
                  </a:ext>
                </a:extLst>
              </p14:cNvPr>
              <p14:cNvContentPartPr/>
              <p14:nvPr/>
            </p14:nvContentPartPr>
            <p14:xfrm>
              <a:off x="2698833" y="2380654"/>
              <a:ext cx="142742" cy="377745"/>
            </p14:xfrm>
          </p:contentPart>
        </mc:Choice>
        <mc:Fallback xmlns="">
          <p:pic>
            <p:nvPicPr>
              <p:cNvPr id="10" name="Ink 9">
                <a:extLst>
                  <a:ext uri="{FF2B5EF4-FFF2-40B4-BE49-F238E27FC236}">
                    <a16:creationId xmlns:a16="http://schemas.microsoft.com/office/drawing/2014/main" id="{9D7B2753-A2A8-DF74-DAD7-93F96AC62F2C}"/>
                  </a:ext>
                </a:extLst>
              </p:cNvPr>
              <p:cNvPicPr/>
              <p:nvPr/>
            </p:nvPicPr>
            <p:blipFill>
              <a:blip r:embed="rId14"/>
              <a:stretch>
                <a:fillRect/>
              </a:stretch>
            </p:blipFill>
            <p:spPr>
              <a:xfrm>
                <a:off x="2680901" y="2362666"/>
                <a:ext cx="178248" cy="41336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EC40C1C4-9A2E-8F07-57E7-3A792F447573}"/>
                  </a:ext>
                </a:extLst>
              </p14:cNvPr>
              <p14:cNvContentPartPr/>
              <p14:nvPr/>
            </p14:nvContentPartPr>
            <p14:xfrm>
              <a:off x="3581055" y="2371129"/>
              <a:ext cx="165395" cy="380197"/>
            </p14:xfrm>
          </p:contentPart>
        </mc:Choice>
        <mc:Fallback xmlns="">
          <p:pic>
            <p:nvPicPr>
              <p:cNvPr id="11" name="Ink 10">
                <a:extLst>
                  <a:ext uri="{FF2B5EF4-FFF2-40B4-BE49-F238E27FC236}">
                    <a16:creationId xmlns:a16="http://schemas.microsoft.com/office/drawing/2014/main" id="{EC40C1C4-9A2E-8F07-57E7-3A792F447573}"/>
                  </a:ext>
                </a:extLst>
              </p:cNvPr>
              <p:cNvPicPr/>
              <p:nvPr/>
            </p:nvPicPr>
            <p:blipFill>
              <a:blip r:embed="rId16"/>
              <a:stretch>
                <a:fillRect/>
              </a:stretch>
            </p:blipFill>
            <p:spPr>
              <a:xfrm>
                <a:off x="3563116" y="2353161"/>
                <a:ext cx="200914" cy="41577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BD0F0C9E-2F89-1F06-EA68-DDDA2639D895}"/>
                  </a:ext>
                </a:extLst>
              </p14:cNvPr>
              <p14:cNvContentPartPr/>
              <p14:nvPr/>
            </p14:nvContentPartPr>
            <p14:xfrm>
              <a:off x="4488478" y="2399704"/>
              <a:ext cx="162846" cy="386833"/>
            </p14:xfrm>
          </p:contentPart>
        </mc:Choice>
        <mc:Fallback xmlns="">
          <p:pic>
            <p:nvPicPr>
              <p:cNvPr id="12" name="Ink 11">
                <a:extLst>
                  <a:ext uri="{FF2B5EF4-FFF2-40B4-BE49-F238E27FC236}">
                    <a16:creationId xmlns:a16="http://schemas.microsoft.com/office/drawing/2014/main" id="{BD0F0C9E-2F89-1F06-EA68-DDDA2639D895}"/>
                  </a:ext>
                </a:extLst>
              </p:cNvPr>
              <p:cNvPicPr/>
              <p:nvPr/>
            </p:nvPicPr>
            <p:blipFill>
              <a:blip r:embed="rId18"/>
              <a:stretch>
                <a:fillRect/>
              </a:stretch>
            </p:blipFill>
            <p:spPr>
              <a:xfrm>
                <a:off x="4470504" y="2381712"/>
                <a:ext cx="198435" cy="42245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1B819E18-8F02-FF9A-BE89-63158AF34383}"/>
                  </a:ext>
                </a:extLst>
              </p14:cNvPr>
              <p14:cNvContentPartPr/>
              <p14:nvPr/>
            </p14:nvContentPartPr>
            <p14:xfrm>
              <a:off x="1817437" y="3266479"/>
              <a:ext cx="176413" cy="315138"/>
            </p14:xfrm>
          </p:contentPart>
        </mc:Choice>
        <mc:Fallback xmlns="">
          <p:pic>
            <p:nvPicPr>
              <p:cNvPr id="13" name="Ink 12">
                <a:extLst>
                  <a:ext uri="{FF2B5EF4-FFF2-40B4-BE49-F238E27FC236}">
                    <a16:creationId xmlns:a16="http://schemas.microsoft.com/office/drawing/2014/main" id="{1B819E18-8F02-FF9A-BE89-63158AF34383}"/>
                  </a:ext>
                </a:extLst>
              </p:cNvPr>
              <p:cNvPicPr/>
              <p:nvPr/>
            </p:nvPicPr>
            <p:blipFill>
              <a:blip r:embed="rId20"/>
              <a:stretch>
                <a:fillRect/>
              </a:stretch>
            </p:blipFill>
            <p:spPr>
              <a:xfrm>
                <a:off x="1799472" y="3248492"/>
                <a:ext cx="211983" cy="35075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1ECCBBBF-16A6-639E-0EA0-C99081CAD395}"/>
                  </a:ext>
                </a:extLst>
              </p14:cNvPr>
              <p14:cNvContentPartPr/>
              <p14:nvPr/>
            </p14:nvContentPartPr>
            <p14:xfrm>
              <a:off x="2668434" y="3237904"/>
              <a:ext cx="163616" cy="357047"/>
            </p14:xfrm>
          </p:contentPart>
        </mc:Choice>
        <mc:Fallback xmlns="">
          <p:pic>
            <p:nvPicPr>
              <p:cNvPr id="14" name="Ink 13">
                <a:extLst>
                  <a:ext uri="{FF2B5EF4-FFF2-40B4-BE49-F238E27FC236}">
                    <a16:creationId xmlns:a16="http://schemas.microsoft.com/office/drawing/2014/main" id="{1ECCBBBF-16A6-639E-0EA0-C99081CAD395}"/>
                  </a:ext>
                </a:extLst>
              </p:cNvPr>
              <p:cNvPicPr/>
              <p:nvPr/>
            </p:nvPicPr>
            <p:blipFill>
              <a:blip r:embed="rId22"/>
              <a:stretch>
                <a:fillRect/>
              </a:stretch>
            </p:blipFill>
            <p:spPr>
              <a:xfrm>
                <a:off x="2650454" y="3219908"/>
                <a:ext cx="199216" cy="392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4A56D689-576B-D096-C0DA-C310FE234F9C}"/>
                  </a:ext>
                </a:extLst>
              </p14:cNvPr>
              <p14:cNvContentPartPr/>
              <p14:nvPr/>
            </p14:nvContentPartPr>
            <p14:xfrm>
              <a:off x="3572323" y="3237904"/>
              <a:ext cx="202701" cy="399757"/>
            </p14:xfrm>
          </p:contentPart>
        </mc:Choice>
        <mc:Fallback xmlns="">
          <p:pic>
            <p:nvPicPr>
              <p:cNvPr id="15" name="Ink 14">
                <a:extLst>
                  <a:ext uri="{FF2B5EF4-FFF2-40B4-BE49-F238E27FC236}">
                    <a16:creationId xmlns:a16="http://schemas.microsoft.com/office/drawing/2014/main" id="{4A56D689-576B-D096-C0DA-C310FE234F9C}"/>
                  </a:ext>
                </a:extLst>
              </p:cNvPr>
              <p:cNvPicPr/>
              <p:nvPr/>
            </p:nvPicPr>
            <p:blipFill>
              <a:blip r:embed="rId24"/>
              <a:stretch>
                <a:fillRect/>
              </a:stretch>
            </p:blipFill>
            <p:spPr>
              <a:xfrm>
                <a:off x="3554353" y="3219913"/>
                <a:ext cx="238281" cy="43537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947A1CDD-F13F-DEA8-9613-23485040BF4F}"/>
                  </a:ext>
                </a:extLst>
              </p14:cNvPr>
              <p14:cNvContentPartPr/>
              <p14:nvPr/>
            </p14:nvContentPartPr>
            <p14:xfrm>
              <a:off x="4498600" y="3218854"/>
              <a:ext cx="190825" cy="398983"/>
            </p14:xfrm>
          </p:contentPart>
        </mc:Choice>
        <mc:Fallback xmlns="">
          <p:pic>
            <p:nvPicPr>
              <p:cNvPr id="16" name="Ink 15">
                <a:extLst>
                  <a:ext uri="{FF2B5EF4-FFF2-40B4-BE49-F238E27FC236}">
                    <a16:creationId xmlns:a16="http://schemas.microsoft.com/office/drawing/2014/main" id="{947A1CDD-F13F-DEA8-9613-23485040BF4F}"/>
                  </a:ext>
                </a:extLst>
              </p:cNvPr>
              <p:cNvPicPr/>
              <p:nvPr/>
            </p:nvPicPr>
            <p:blipFill>
              <a:blip r:embed="rId26"/>
              <a:stretch>
                <a:fillRect/>
              </a:stretch>
            </p:blipFill>
            <p:spPr>
              <a:xfrm>
                <a:off x="4480632" y="3200866"/>
                <a:ext cx="226403" cy="43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85C2619E-4269-6A68-AAE5-BF6828311F70}"/>
                  </a:ext>
                </a:extLst>
              </p14:cNvPr>
              <p14:cNvContentPartPr/>
              <p14:nvPr/>
            </p14:nvContentPartPr>
            <p14:xfrm>
              <a:off x="1778173" y="4085629"/>
              <a:ext cx="187102" cy="371457"/>
            </p14:xfrm>
          </p:contentPart>
        </mc:Choice>
        <mc:Fallback xmlns="">
          <p:pic>
            <p:nvPicPr>
              <p:cNvPr id="17" name="Ink 16">
                <a:extLst>
                  <a:ext uri="{FF2B5EF4-FFF2-40B4-BE49-F238E27FC236}">
                    <a16:creationId xmlns:a16="http://schemas.microsoft.com/office/drawing/2014/main" id="{85C2619E-4269-6A68-AAE5-BF6828311F70}"/>
                  </a:ext>
                </a:extLst>
              </p:cNvPr>
              <p:cNvPicPr/>
              <p:nvPr/>
            </p:nvPicPr>
            <p:blipFill>
              <a:blip r:embed="rId28"/>
              <a:stretch>
                <a:fillRect/>
              </a:stretch>
            </p:blipFill>
            <p:spPr>
              <a:xfrm>
                <a:off x="1760217" y="4067649"/>
                <a:ext cx="222655" cy="40705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1D7275B2-D706-AA7B-8723-33825C0AA057}"/>
                  </a:ext>
                </a:extLst>
              </p14:cNvPr>
              <p14:cNvContentPartPr/>
              <p14:nvPr/>
            </p14:nvContentPartPr>
            <p14:xfrm>
              <a:off x="2728997" y="4076104"/>
              <a:ext cx="131627" cy="324717"/>
            </p14:xfrm>
          </p:contentPart>
        </mc:Choice>
        <mc:Fallback xmlns="">
          <p:pic>
            <p:nvPicPr>
              <p:cNvPr id="18" name="Ink 17">
                <a:extLst>
                  <a:ext uri="{FF2B5EF4-FFF2-40B4-BE49-F238E27FC236}">
                    <a16:creationId xmlns:a16="http://schemas.microsoft.com/office/drawing/2014/main" id="{1D7275B2-D706-AA7B-8723-33825C0AA057}"/>
                  </a:ext>
                </a:extLst>
              </p:cNvPr>
              <p:cNvPicPr/>
              <p:nvPr/>
            </p:nvPicPr>
            <p:blipFill>
              <a:blip r:embed="rId30"/>
              <a:stretch>
                <a:fillRect/>
              </a:stretch>
            </p:blipFill>
            <p:spPr>
              <a:xfrm>
                <a:off x="2711064" y="4058124"/>
                <a:ext cx="167134" cy="36031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39EBF4E8-1C86-942F-4FA3-0E80ADC075AB}"/>
                  </a:ext>
                </a:extLst>
              </p14:cNvPr>
              <p14:cNvContentPartPr/>
              <p14:nvPr/>
            </p14:nvContentPartPr>
            <p14:xfrm>
              <a:off x="3565808" y="4057055"/>
              <a:ext cx="123491" cy="370332"/>
            </p14:xfrm>
          </p:contentPart>
        </mc:Choice>
        <mc:Fallback xmlns="">
          <p:pic>
            <p:nvPicPr>
              <p:cNvPr id="19" name="Ink 18">
                <a:extLst>
                  <a:ext uri="{FF2B5EF4-FFF2-40B4-BE49-F238E27FC236}">
                    <a16:creationId xmlns:a16="http://schemas.microsoft.com/office/drawing/2014/main" id="{39EBF4E8-1C86-942F-4FA3-0E80ADC075AB}"/>
                  </a:ext>
                </a:extLst>
              </p:cNvPr>
              <p:cNvPicPr/>
              <p:nvPr/>
            </p:nvPicPr>
            <p:blipFill>
              <a:blip r:embed="rId32"/>
              <a:stretch>
                <a:fillRect/>
              </a:stretch>
            </p:blipFill>
            <p:spPr>
              <a:xfrm>
                <a:off x="3547859" y="4039078"/>
                <a:ext cx="159031" cy="40592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71DB1817-9927-93A1-6243-62E914018E33}"/>
                  </a:ext>
                </a:extLst>
              </p14:cNvPr>
              <p14:cNvContentPartPr/>
              <p14:nvPr/>
            </p14:nvContentPartPr>
            <p14:xfrm>
              <a:off x="4442482" y="4038005"/>
              <a:ext cx="142168" cy="428306"/>
            </p14:xfrm>
          </p:contentPart>
        </mc:Choice>
        <mc:Fallback xmlns="">
          <p:pic>
            <p:nvPicPr>
              <p:cNvPr id="20" name="Ink 19">
                <a:extLst>
                  <a:ext uri="{FF2B5EF4-FFF2-40B4-BE49-F238E27FC236}">
                    <a16:creationId xmlns:a16="http://schemas.microsoft.com/office/drawing/2014/main" id="{71DB1817-9927-93A1-6243-62E914018E33}"/>
                  </a:ext>
                </a:extLst>
              </p:cNvPr>
              <p:cNvPicPr/>
              <p:nvPr/>
            </p:nvPicPr>
            <p:blipFill>
              <a:blip r:embed="rId34"/>
              <a:stretch>
                <a:fillRect/>
              </a:stretch>
            </p:blipFill>
            <p:spPr>
              <a:xfrm>
                <a:off x="4424531" y="4020024"/>
                <a:ext cx="177710" cy="46390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4925AF57-AA03-CC88-6A7F-3F9CA92B124E}"/>
                  </a:ext>
                </a:extLst>
              </p14:cNvPr>
              <p14:cNvContentPartPr/>
              <p14:nvPr/>
            </p14:nvContentPartPr>
            <p14:xfrm>
              <a:off x="1959372" y="1637704"/>
              <a:ext cx="129048" cy="200601"/>
            </p14:xfrm>
          </p:contentPart>
        </mc:Choice>
        <mc:Fallback xmlns="">
          <p:pic>
            <p:nvPicPr>
              <p:cNvPr id="22" name="Ink 21">
                <a:extLst>
                  <a:ext uri="{FF2B5EF4-FFF2-40B4-BE49-F238E27FC236}">
                    <a16:creationId xmlns:a16="http://schemas.microsoft.com/office/drawing/2014/main" id="{4925AF57-AA03-CC88-6A7F-3F9CA92B124E}"/>
                  </a:ext>
                </a:extLst>
              </p:cNvPr>
              <p:cNvPicPr/>
              <p:nvPr/>
            </p:nvPicPr>
            <p:blipFill>
              <a:blip r:embed="rId36"/>
              <a:stretch>
                <a:fillRect/>
              </a:stretch>
            </p:blipFill>
            <p:spPr>
              <a:xfrm>
                <a:off x="1941449" y="1619729"/>
                <a:ext cx="164536" cy="23619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BA8B3052-410A-8A71-9BA8-1CF3F7DC9F10}"/>
                  </a:ext>
                </a:extLst>
              </p14:cNvPr>
              <p14:cNvContentPartPr/>
              <p14:nvPr/>
            </p14:nvContentPartPr>
            <p14:xfrm>
              <a:off x="2042084" y="1761530"/>
              <a:ext cx="18441" cy="161408"/>
            </p14:xfrm>
          </p:contentPart>
        </mc:Choice>
        <mc:Fallback xmlns="">
          <p:pic>
            <p:nvPicPr>
              <p:cNvPr id="23" name="Ink 22">
                <a:extLst>
                  <a:ext uri="{FF2B5EF4-FFF2-40B4-BE49-F238E27FC236}">
                    <a16:creationId xmlns:a16="http://schemas.microsoft.com/office/drawing/2014/main" id="{BA8B3052-410A-8A71-9BA8-1CF3F7DC9F10}"/>
                  </a:ext>
                </a:extLst>
              </p:cNvPr>
              <p:cNvPicPr/>
              <p:nvPr/>
            </p:nvPicPr>
            <p:blipFill>
              <a:blip r:embed="rId38"/>
              <a:stretch>
                <a:fillRect/>
              </a:stretch>
            </p:blipFill>
            <p:spPr>
              <a:xfrm>
                <a:off x="2024687" y="1743556"/>
                <a:ext cx="52887" cy="19699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1D452A11-4B93-2448-44AF-9B77B8322C07}"/>
                  </a:ext>
                </a:extLst>
              </p14:cNvPr>
              <p14:cNvContentPartPr/>
              <p14:nvPr/>
            </p14:nvContentPartPr>
            <p14:xfrm>
              <a:off x="2901343" y="1599604"/>
              <a:ext cx="209918" cy="225095"/>
            </p14:xfrm>
          </p:contentPart>
        </mc:Choice>
        <mc:Fallback xmlns="">
          <p:pic>
            <p:nvPicPr>
              <p:cNvPr id="24" name="Ink 23">
                <a:extLst>
                  <a:ext uri="{FF2B5EF4-FFF2-40B4-BE49-F238E27FC236}">
                    <a16:creationId xmlns:a16="http://schemas.microsoft.com/office/drawing/2014/main" id="{1D452A11-4B93-2448-44AF-9B77B8322C07}"/>
                  </a:ext>
                </a:extLst>
              </p:cNvPr>
              <p:cNvPicPr/>
              <p:nvPr/>
            </p:nvPicPr>
            <p:blipFill>
              <a:blip r:embed="rId40"/>
              <a:stretch>
                <a:fillRect/>
              </a:stretch>
            </p:blipFill>
            <p:spPr>
              <a:xfrm>
                <a:off x="2883401" y="1581625"/>
                <a:ext cx="245443" cy="260693"/>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C1AA7ACF-16ED-28F1-9DF4-7927A5D791E5}"/>
                  </a:ext>
                </a:extLst>
              </p14:cNvPr>
              <p14:cNvContentPartPr/>
              <p14:nvPr/>
            </p14:nvContentPartPr>
            <p14:xfrm>
              <a:off x="2993077" y="1685330"/>
              <a:ext cx="38997" cy="209600"/>
            </p14:xfrm>
          </p:contentPart>
        </mc:Choice>
        <mc:Fallback xmlns="">
          <p:pic>
            <p:nvPicPr>
              <p:cNvPr id="25" name="Ink 24">
                <a:extLst>
                  <a:ext uri="{FF2B5EF4-FFF2-40B4-BE49-F238E27FC236}">
                    <a16:creationId xmlns:a16="http://schemas.microsoft.com/office/drawing/2014/main" id="{C1AA7ACF-16ED-28F1-9DF4-7927A5D791E5}"/>
                  </a:ext>
                </a:extLst>
              </p:cNvPr>
              <p:cNvPicPr/>
              <p:nvPr/>
            </p:nvPicPr>
            <p:blipFill>
              <a:blip r:embed="rId42"/>
              <a:stretch>
                <a:fillRect/>
              </a:stretch>
            </p:blipFill>
            <p:spPr>
              <a:xfrm>
                <a:off x="2975188" y="1667354"/>
                <a:ext cx="74416" cy="24519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3AA92485-8D97-FADF-470E-F172795E8DFB}"/>
                  </a:ext>
                </a:extLst>
              </p14:cNvPr>
              <p14:cNvContentPartPr/>
              <p14:nvPr/>
            </p14:nvContentPartPr>
            <p14:xfrm>
              <a:off x="3822912" y="1618654"/>
              <a:ext cx="107334" cy="229977"/>
            </p14:xfrm>
          </p:contentPart>
        </mc:Choice>
        <mc:Fallback xmlns="">
          <p:pic>
            <p:nvPicPr>
              <p:cNvPr id="26" name="Ink 25">
                <a:extLst>
                  <a:ext uri="{FF2B5EF4-FFF2-40B4-BE49-F238E27FC236}">
                    <a16:creationId xmlns:a16="http://schemas.microsoft.com/office/drawing/2014/main" id="{3AA92485-8D97-FADF-470E-F172795E8DFB}"/>
                  </a:ext>
                </a:extLst>
              </p:cNvPr>
              <p:cNvPicPr/>
              <p:nvPr/>
            </p:nvPicPr>
            <p:blipFill>
              <a:blip r:embed="rId44"/>
              <a:stretch>
                <a:fillRect/>
              </a:stretch>
            </p:blipFill>
            <p:spPr>
              <a:xfrm>
                <a:off x="3804963" y="1600687"/>
                <a:ext cx="142873" cy="26555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1621FC3F-9B97-6001-74AD-8D42A832C545}"/>
                  </a:ext>
                </a:extLst>
              </p14:cNvPr>
              <p14:cNvContentPartPr/>
              <p14:nvPr/>
            </p14:nvContentPartPr>
            <p14:xfrm>
              <a:off x="3895079" y="1742479"/>
              <a:ext cx="13295" cy="225742"/>
            </p14:xfrm>
          </p:contentPart>
        </mc:Choice>
        <mc:Fallback xmlns="">
          <p:pic>
            <p:nvPicPr>
              <p:cNvPr id="27" name="Ink 26">
                <a:extLst>
                  <a:ext uri="{FF2B5EF4-FFF2-40B4-BE49-F238E27FC236}">
                    <a16:creationId xmlns:a16="http://schemas.microsoft.com/office/drawing/2014/main" id="{1621FC3F-9B97-6001-74AD-8D42A832C545}"/>
                  </a:ext>
                </a:extLst>
              </p:cNvPr>
              <p:cNvPicPr/>
              <p:nvPr/>
            </p:nvPicPr>
            <p:blipFill>
              <a:blip r:embed="rId46"/>
              <a:stretch>
                <a:fillRect/>
              </a:stretch>
            </p:blipFill>
            <p:spPr>
              <a:xfrm>
                <a:off x="3877113" y="1724506"/>
                <a:ext cx="48868" cy="261329"/>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95A1526B-E495-7E4C-ED07-33AB401F3577}"/>
                  </a:ext>
                </a:extLst>
              </p14:cNvPr>
              <p14:cNvContentPartPr/>
              <p14:nvPr/>
            </p14:nvContentPartPr>
            <p14:xfrm>
              <a:off x="4627023" y="1647229"/>
              <a:ext cx="176001" cy="267127"/>
            </p14:xfrm>
          </p:contentPart>
        </mc:Choice>
        <mc:Fallback xmlns="">
          <p:pic>
            <p:nvPicPr>
              <p:cNvPr id="28" name="Ink 27">
                <a:extLst>
                  <a:ext uri="{FF2B5EF4-FFF2-40B4-BE49-F238E27FC236}">
                    <a16:creationId xmlns:a16="http://schemas.microsoft.com/office/drawing/2014/main" id="{95A1526B-E495-7E4C-ED07-33AB401F3577}"/>
                  </a:ext>
                </a:extLst>
              </p:cNvPr>
              <p:cNvPicPr/>
              <p:nvPr/>
            </p:nvPicPr>
            <p:blipFill>
              <a:blip r:embed="rId48"/>
              <a:stretch>
                <a:fillRect/>
              </a:stretch>
            </p:blipFill>
            <p:spPr>
              <a:xfrm>
                <a:off x="4609027" y="1629253"/>
                <a:ext cx="211633" cy="302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A17EB27C-AC16-0C38-AFE0-CF499B63DDDB}"/>
                  </a:ext>
                </a:extLst>
              </p14:cNvPr>
              <p14:cNvContentPartPr/>
              <p14:nvPr/>
            </p14:nvContentPartPr>
            <p14:xfrm>
              <a:off x="4718627" y="1742479"/>
              <a:ext cx="27947" cy="266313"/>
            </p14:xfrm>
          </p:contentPart>
        </mc:Choice>
        <mc:Fallback xmlns="">
          <p:pic>
            <p:nvPicPr>
              <p:cNvPr id="36" name="Ink 35">
                <a:extLst>
                  <a:ext uri="{FF2B5EF4-FFF2-40B4-BE49-F238E27FC236}">
                    <a16:creationId xmlns:a16="http://schemas.microsoft.com/office/drawing/2014/main" id="{A17EB27C-AC16-0C38-AFE0-CF499B63DDDB}"/>
                  </a:ext>
                </a:extLst>
              </p:cNvPr>
              <p:cNvPicPr/>
              <p:nvPr/>
            </p:nvPicPr>
            <p:blipFill>
              <a:blip r:embed="rId50"/>
              <a:stretch>
                <a:fillRect/>
              </a:stretch>
            </p:blipFill>
            <p:spPr>
              <a:xfrm>
                <a:off x="4700939" y="1724509"/>
                <a:ext cx="62969" cy="30189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44232030-2857-4D92-A42C-D6D6A4761936}"/>
                  </a:ext>
                </a:extLst>
              </p14:cNvPr>
              <p14:cNvContentPartPr/>
              <p14:nvPr/>
            </p14:nvContentPartPr>
            <p14:xfrm>
              <a:off x="1944262" y="2506521"/>
              <a:ext cx="117529" cy="285235"/>
            </p14:xfrm>
          </p:contentPart>
        </mc:Choice>
        <mc:Fallback xmlns="">
          <p:pic>
            <p:nvPicPr>
              <p:cNvPr id="37" name="Ink 36">
                <a:extLst>
                  <a:ext uri="{FF2B5EF4-FFF2-40B4-BE49-F238E27FC236}">
                    <a16:creationId xmlns:a16="http://schemas.microsoft.com/office/drawing/2014/main" id="{44232030-2857-4D92-A42C-D6D6A4761936}"/>
                  </a:ext>
                </a:extLst>
              </p:cNvPr>
              <p:cNvPicPr/>
              <p:nvPr/>
            </p:nvPicPr>
            <p:blipFill>
              <a:blip r:embed="rId52"/>
              <a:stretch>
                <a:fillRect/>
              </a:stretch>
            </p:blipFill>
            <p:spPr>
              <a:xfrm>
                <a:off x="1926346" y="2488559"/>
                <a:ext cx="153003" cy="320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2867B5E8-0237-F8E2-6C13-C085BC243B75}"/>
                  </a:ext>
                </a:extLst>
              </p14:cNvPr>
              <p14:cNvContentPartPr/>
              <p14:nvPr/>
            </p14:nvContentPartPr>
            <p14:xfrm>
              <a:off x="2822305" y="2525571"/>
              <a:ext cx="124495" cy="281493"/>
            </p14:xfrm>
          </p:contentPart>
        </mc:Choice>
        <mc:Fallback xmlns="">
          <p:pic>
            <p:nvPicPr>
              <p:cNvPr id="38" name="Ink 37">
                <a:extLst>
                  <a:ext uri="{FF2B5EF4-FFF2-40B4-BE49-F238E27FC236}">
                    <a16:creationId xmlns:a16="http://schemas.microsoft.com/office/drawing/2014/main" id="{2867B5E8-0237-F8E2-6C13-C085BC243B75}"/>
                  </a:ext>
                </a:extLst>
              </p:cNvPr>
              <p:cNvPicPr/>
              <p:nvPr/>
            </p:nvPicPr>
            <p:blipFill>
              <a:blip r:embed="rId54"/>
              <a:stretch>
                <a:fillRect/>
              </a:stretch>
            </p:blipFill>
            <p:spPr>
              <a:xfrm>
                <a:off x="2804366" y="2507596"/>
                <a:ext cx="160014" cy="31708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26EBA21C-14E2-68AC-6C27-D0C7A1732CEF}"/>
                  </a:ext>
                </a:extLst>
              </p14:cNvPr>
              <p14:cNvContentPartPr/>
              <p14:nvPr/>
            </p14:nvContentPartPr>
            <p14:xfrm>
              <a:off x="3663128" y="2561629"/>
              <a:ext cx="159903" cy="230805"/>
            </p14:xfrm>
          </p:contentPart>
        </mc:Choice>
        <mc:Fallback xmlns="">
          <p:pic>
            <p:nvPicPr>
              <p:cNvPr id="39" name="Ink 38">
                <a:extLst>
                  <a:ext uri="{FF2B5EF4-FFF2-40B4-BE49-F238E27FC236}">
                    <a16:creationId xmlns:a16="http://schemas.microsoft.com/office/drawing/2014/main" id="{26EBA21C-14E2-68AC-6C27-D0C7A1732CEF}"/>
                  </a:ext>
                </a:extLst>
              </p:cNvPr>
              <p:cNvPicPr/>
              <p:nvPr/>
            </p:nvPicPr>
            <p:blipFill>
              <a:blip r:embed="rId56"/>
              <a:stretch>
                <a:fillRect/>
              </a:stretch>
            </p:blipFill>
            <p:spPr>
              <a:xfrm>
                <a:off x="3645161" y="2543681"/>
                <a:ext cx="195477" cy="266341"/>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E6D1F58E-0B1D-2CB6-87B0-93E596BF0C13}"/>
                  </a:ext>
                </a:extLst>
              </p14:cNvPr>
              <p14:cNvContentPartPr/>
              <p14:nvPr/>
            </p14:nvContentPartPr>
            <p14:xfrm>
              <a:off x="4630769" y="2600407"/>
              <a:ext cx="106650" cy="239451"/>
            </p14:xfrm>
          </p:contentPart>
        </mc:Choice>
        <mc:Fallback xmlns="">
          <p:pic>
            <p:nvPicPr>
              <p:cNvPr id="40" name="Ink 39">
                <a:extLst>
                  <a:ext uri="{FF2B5EF4-FFF2-40B4-BE49-F238E27FC236}">
                    <a16:creationId xmlns:a16="http://schemas.microsoft.com/office/drawing/2014/main" id="{E6D1F58E-0B1D-2CB6-87B0-93E596BF0C13}"/>
                  </a:ext>
                </a:extLst>
              </p:cNvPr>
              <p:cNvPicPr/>
              <p:nvPr/>
            </p:nvPicPr>
            <p:blipFill>
              <a:blip r:embed="rId58"/>
              <a:stretch>
                <a:fillRect/>
              </a:stretch>
            </p:blipFill>
            <p:spPr>
              <a:xfrm>
                <a:off x="4612814" y="2582430"/>
                <a:ext cx="142200" cy="275045"/>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D0AED2F8-C794-E183-064C-D3408BCBA403}"/>
                  </a:ext>
                </a:extLst>
              </p14:cNvPr>
              <p14:cNvContentPartPr/>
              <p14:nvPr/>
            </p14:nvContentPartPr>
            <p14:xfrm>
              <a:off x="1932368" y="4266605"/>
              <a:ext cx="184723" cy="181056"/>
            </p14:xfrm>
          </p:contentPart>
        </mc:Choice>
        <mc:Fallback xmlns="">
          <p:pic>
            <p:nvPicPr>
              <p:cNvPr id="45" name="Ink 44">
                <a:extLst>
                  <a:ext uri="{FF2B5EF4-FFF2-40B4-BE49-F238E27FC236}">
                    <a16:creationId xmlns:a16="http://schemas.microsoft.com/office/drawing/2014/main" id="{D0AED2F8-C794-E183-064C-D3408BCBA403}"/>
                  </a:ext>
                </a:extLst>
              </p:cNvPr>
              <p:cNvPicPr/>
              <p:nvPr/>
            </p:nvPicPr>
            <p:blipFill>
              <a:blip r:embed="rId60"/>
              <a:stretch>
                <a:fillRect/>
              </a:stretch>
            </p:blipFill>
            <p:spPr>
              <a:xfrm>
                <a:off x="1914399" y="4248643"/>
                <a:ext cx="220302" cy="21662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F10FE6D1-6AB0-C289-1953-3F68EABA44CB}"/>
                  </a:ext>
                </a:extLst>
              </p14:cNvPr>
              <p14:cNvContentPartPr/>
              <p14:nvPr/>
            </p14:nvContentPartPr>
            <p14:xfrm>
              <a:off x="2050585" y="4323754"/>
              <a:ext cx="9940" cy="208351"/>
            </p14:xfrm>
          </p:contentPart>
        </mc:Choice>
        <mc:Fallback xmlns="">
          <p:pic>
            <p:nvPicPr>
              <p:cNvPr id="46" name="Ink 45">
                <a:extLst>
                  <a:ext uri="{FF2B5EF4-FFF2-40B4-BE49-F238E27FC236}">
                    <a16:creationId xmlns:a16="http://schemas.microsoft.com/office/drawing/2014/main" id="{F10FE6D1-6AB0-C289-1953-3F68EABA44CB}"/>
                  </a:ext>
                </a:extLst>
              </p:cNvPr>
              <p:cNvPicPr/>
              <p:nvPr/>
            </p:nvPicPr>
            <p:blipFill>
              <a:blip r:embed="rId62"/>
              <a:stretch>
                <a:fillRect/>
              </a:stretch>
            </p:blipFill>
            <p:spPr>
              <a:xfrm>
                <a:off x="2032835" y="4305793"/>
                <a:ext cx="45085" cy="243914"/>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ECC69309-40E9-53AD-C599-985C1A720380}"/>
                  </a:ext>
                </a:extLst>
              </p14:cNvPr>
              <p14:cNvContentPartPr/>
              <p14:nvPr/>
            </p14:nvContentPartPr>
            <p14:xfrm>
              <a:off x="2852645" y="4247554"/>
              <a:ext cx="131509" cy="173347"/>
            </p14:xfrm>
          </p:contentPart>
        </mc:Choice>
        <mc:Fallback xmlns="">
          <p:pic>
            <p:nvPicPr>
              <p:cNvPr id="47" name="Ink 46">
                <a:extLst>
                  <a:ext uri="{FF2B5EF4-FFF2-40B4-BE49-F238E27FC236}">
                    <a16:creationId xmlns:a16="http://schemas.microsoft.com/office/drawing/2014/main" id="{ECC69309-40E9-53AD-C599-985C1A720380}"/>
                  </a:ext>
                </a:extLst>
              </p:cNvPr>
              <p:cNvPicPr/>
              <p:nvPr/>
            </p:nvPicPr>
            <p:blipFill>
              <a:blip r:embed="rId64"/>
              <a:stretch>
                <a:fillRect/>
              </a:stretch>
            </p:blipFill>
            <p:spPr>
              <a:xfrm>
                <a:off x="2834679" y="4229572"/>
                <a:ext cx="167081" cy="208951"/>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0EBDC945-4EA8-5D2A-56FE-B9CDF162E8D1}"/>
                  </a:ext>
                </a:extLst>
              </p14:cNvPr>
              <p14:cNvContentPartPr/>
              <p14:nvPr/>
            </p14:nvContentPartPr>
            <p14:xfrm>
              <a:off x="2910302" y="4323754"/>
              <a:ext cx="36047" cy="208497"/>
            </p14:xfrm>
          </p:contentPart>
        </mc:Choice>
        <mc:Fallback xmlns="">
          <p:pic>
            <p:nvPicPr>
              <p:cNvPr id="48" name="Ink 47">
                <a:extLst>
                  <a:ext uri="{FF2B5EF4-FFF2-40B4-BE49-F238E27FC236}">
                    <a16:creationId xmlns:a16="http://schemas.microsoft.com/office/drawing/2014/main" id="{0EBDC945-4EA8-5D2A-56FE-B9CDF162E8D1}"/>
                  </a:ext>
                </a:extLst>
              </p:cNvPr>
              <p:cNvPicPr/>
              <p:nvPr/>
            </p:nvPicPr>
            <p:blipFill>
              <a:blip r:embed="rId66"/>
              <a:stretch>
                <a:fillRect/>
              </a:stretch>
            </p:blipFill>
            <p:spPr>
              <a:xfrm>
                <a:off x="2892457" y="4305780"/>
                <a:ext cx="71380" cy="244085"/>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D38C0644-DED2-CA72-0B63-B2596A533AB3}"/>
                  </a:ext>
                </a:extLst>
              </p14:cNvPr>
              <p14:cNvContentPartPr/>
              <p14:nvPr/>
            </p14:nvContentPartPr>
            <p14:xfrm>
              <a:off x="3710674" y="4199929"/>
              <a:ext cx="100839" cy="163444"/>
            </p14:xfrm>
          </p:contentPart>
        </mc:Choice>
        <mc:Fallback xmlns="">
          <p:pic>
            <p:nvPicPr>
              <p:cNvPr id="49" name="Ink 48">
                <a:extLst>
                  <a:ext uri="{FF2B5EF4-FFF2-40B4-BE49-F238E27FC236}">
                    <a16:creationId xmlns:a16="http://schemas.microsoft.com/office/drawing/2014/main" id="{D38C0644-DED2-CA72-0B63-B2596A533AB3}"/>
                  </a:ext>
                </a:extLst>
              </p:cNvPr>
              <p:cNvPicPr/>
              <p:nvPr/>
            </p:nvPicPr>
            <p:blipFill>
              <a:blip r:embed="rId68"/>
              <a:stretch>
                <a:fillRect/>
              </a:stretch>
            </p:blipFill>
            <p:spPr>
              <a:xfrm>
                <a:off x="3692731" y="4181968"/>
                <a:ext cx="136366" cy="19900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633E6490-46B1-5B8E-4D07-EF85294F1175}"/>
                  </a:ext>
                </a:extLst>
              </p14:cNvPr>
              <p14:cNvContentPartPr/>
              <p14:nvPr/>
            </p14:nvContentPartPr>
            <p14:xfrm>
              <a:off x="3775637" y="4276130"/>
              <a:ext cx="18438" cy="210061"/>
            </p14:xfrm>
          </p:contentPart>
        </mc:Choice>
        <mc:Fallback xmlns="">
          <p:pic>
            <p:nvPicPr>
              <p:cNvPr id="50" name="Ink 49">
                <a:extLst>
                  <a:ext uri="{FF2B5EF4-FFF2-40B4-BE49-F238E27FC236}">
                    <a16:creationId xmlns:a16="http://schemas.microsoft.com/office/drawing/2014/main" id="{633E6490-46B1-5B8E-4D07-EF85294F1175}"/>
                  </a:ext>
                </a:extLst>
              </p:cNvPr>
              <p:cNvPicPr/>
              <p:nvPr/>
            </p:nvPicPr>
            <p:blipFill>
              <a:blip r:embed="rId70"/>
              <a:stretch>
                <a:fillRect/>
              </a:stretch>
            </p:blipFill>
            <p:spPr>
              <a:xfrm>
                <a:off x="3757908" y="4258176"/>
                <a:ext cx="53541" cy="24561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1" name="Ink 50">
                <a:extLst>
                  <a:ext uri="{FF2B5EF4-FFF2-40B4-BE49-F238E27FC236}">
                    <a16:creationId xmlns:a16="http://schemas.microsoft.com/office/drawing/2014/main" id="{09A1E59D-8C99-9C70-732F-A26F7658A1B1}"/>
                  </a:ext>
                </a:extLst>
              </p14:cNvPr>
              <p14:cNvContentPartPr/>
              <p14:nvPr/>
            </p14:nvContentPartPr>
            <p14:xfrm>
              <a:off x="4632276" y="4257080"/>
              <a:ext cx="8572" cy="8572"/>
            </p14:xfrm>
          </p:contentPart>
        </mc:Choice>
        <mc:Fallback xmlns="">
          <p:pic>
            <p:nvPicPr>
              <p:cNvPr id="51" name="Ink 50">
                <a:extLst>
                  <a:ext uri="{FF2B5EF4-FFF2-40B4-BE49-F238E27FC236}">
                    <a16:creationId xmlns:a16="http://schemas.microsoft.com/office/drawing/2014/main" id="{09A1E59D-8C99-9C70-732F-A26F7658A1B1}"/>
                  </a:ext>
                </a:extLst>
              </p:cNvPr>
              <p:cNvPicPr/>
              <p:nvPr/>
            </p:nvPicPr>
            <p:blipFill>
              <a:blip r:embed="rId72"/>
              <a:stretch>
                <a:fillRect/>
              </a:stretch>
            </p:blipFill>
            <p:spPr>
              <a:xfrm>
                <a:off x="4203676" y="3828480"/>
                <a:ext cx="857200" cy="857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Ink 51">
                <a:extLst>
                  <a:ext uri="{FF2B5EF4-FFF2-40B4-BE49-F238E27FC236}">
                    <a16:creationId xmlns:a16="http://schemas.microsoft.com/office/drawing/2014/main" id="{B0B90FD0-69B2-B970-E41F-FF0455075639}"/>
                  </a:ext>
                </a:extLst>
              </p14:cNvPr>
              <p14:cNvContentPartPr/>
              <p14:nvPr/>
            </p14:nvContentPartPr>
            <p14:xfrm>
              <a:off x="4616505" y="4199929"/>
              <a:ext cx="225285" cy="165701"/>
            </p14:xfrm>
          </p:contentPart>
        </mc:Choice>
        <mc:Fallback xmlns="">
          <p:pic>
            <p:nvPicPr>
              <p:cNvPr id="52" name="Ink 51">
                <a:extLst>
                  <a:ext uri="{FF2B5EF4-FFF2-40B4-BE49-F238E27FC236}">
                    <a16:creationId xmlns:a16="http://schemas.microsoft.com/office/drawing/2014/main" id="{B0B90FD0-69B2-B970-E41F-FF0455075639}"/>
                  </a:ext>
                </a:extLst>
              </p:cNvPr>
              <p:cNvPicPr/>
              <p:nvPr/>
            </p:nvPicPr>
            <p:blipFill>
              <a:blip r:embed="rId74"/>
              <a:stretch>
                <a:fillRect/>
              </a:stretch>
            </p:blipFill>
            <p:spPr>
              <a:xfrm>
                <a:off x="4598540" y="4181957"/>
                <a:ext cx="260856" cy="201285"/>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Ink 54">
                <a:extLst>
                  <a:ext uri="{FF2B5EF4-FFF2-40B4-BE49-F238E27FC236}">
                    <a16:creationId xmlns:a16="http://schemas.microsoft.com/office/drawing/2014/main" id="{3349179B-7FE6-B9D6-9C57-4495DEC3B7C9}"/>
                  </a:ext>
                </a:extLst>
              </p14:cNvPr>
              <p14:cNvContentPartPr/>
              <p14:nvPr/>
            </p14:nvContentPartPr>
            <p14:xfrm>
              <a:off x="1943941" y="3399829"/>
              <a:ext cx="144269" cy="176007"/>
            </p14:xfrm>
          </p:contentPart>
        </mc:Choice>
        <mc:Fallback xmlns="">
          <p:pic>
            <p:nvPicPr>
              <p:cNvPr id="55" name="Ink 54">
                <a:extLst>
                  <a:ext uri="{FF2B5EF4-FFF2-40B4-BE49-F238E27FC236}">
                    <a16:creationId xmlns:a16="http://schemas.microsoft.com/office/drawing/2014/main" id="{3349179B-7FE6-B9D6-9C57-4495DEC3B7C9}"/>
                  </a:ext>
                </a:extLst>
              </p:cNvPr>
              <p:cNvPicPr/>
              <p:nvPr/>
            </p:nvPicPr>
            <p:blipFill>
              <a:blip r:embed="rId76"/>
              <a:stretch>
                <a:fillRect/>
              </a:stretch>
            </p:blipFill>
            <p:spPr>
              <a:xfrm>
                <a:off x="1925997" y="3381869"/>
                <a:ext cx="179798" cy="211568"/>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409D83EA-6075-3F94-843E-DC58A95EE99A}"/>
                  </a:ext>
                </a:extLst>
              </p14:cNvPr>
              <p14:cNvContentPartPr/>
              <p14:nvPr/>
            </p14:nvContentPartPr>
            <p14:xfrm>
              <a:off x="2031376" y="3476030"/>
              <a:ext cx="19624" cy="218052"/>
            </p14:xfrm>
          </p:contentPart>
        </mc:Choice>
        <mc:Fallback xmlns="">
          <p:pic>
            <p:nvPicPr>
              <p:cNvPr id="56" name="Ink 55">
                <a:extLst>
                  <a:ext uri="{FF2B5EF4-FFF2-40B4-BE49-F238E27FC236}">
                    <a16:creationId xmlns:a16="http://schemas.microsoft.com/office/drawing/2014/main" id="{409D83EA-6075-3F94-843E-DC58A95EE99A}"/>
                  </a:ext>
                </a:extLst>
              </p:cNvPr>
              <p:cNvPicPr/>
              <p:nvPr/>
            </p:nvPicPr>
            <p:blipFill>
              <a:blip r:embed="rId78"/>
              <a:stretch>
                <a:fillRect/>
              </a:stretch>
            </p:blipFill>
            <p:spPr>
              <a:xfrm>
                <a:off x="2013855" y="3458039"/>
                <a:ext cx="54316" cy="253674"/>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Ink 56">
                <a:extLst>
                  <a:ext uri="{FF2B5EF4-FFF2-40B4-BE49-F238E27FC236}">
                    <a16:creationId xmlns:a16="http://schemas.microsoft.com/office/drawing/2014/main" id="{C3CB7A5B-C026-AF27-D632-7B750BCD7E43}"/>
                  </a:ext>
                </a:extLst>
              </p14:cNvPr>
              <p14:cNvContentPartPr/>
              <p14:nvPr/>
            </p14:nvContentPartPr>
            <p14:xfrm>
              <a:off x="2829584" y="3361729"/>
              <a:ext cx="245634" cy="226393"/>
            </p14:xfrm>
          </p:contentPart>
        </mc:Choice>
        <mc:Fallback xmlns="">
          <p:pic>
            <p:nvPicPr>
              <p:cNvPr id="57" name="Ink 56">
                <a:extLst>
                  <a:ext uri="{FF2B5EF4-FFF2-40B4-BE49-F238E27FC236}">
                    <a16:creationId xmlns:a16="http://schemas.microsoft.com/office/drawing/2014/main" id="{C3CB7A5B-C026-AF27-D632-7B750BCD7E43}"/>
                  </a:ext>
                </a:extLst>
              </p:cNvPr>
              <p:cNvPicPr/>
              <p:nvPr/>
            </p:nvPicPr>
            <p:blipFill>
              <a:blip r:embed="rId80"/>
              <a:stretch>
                <a:fillRect/>
              </a:stretch>
            </p:blipFill>
            <p:spPr>
              <a:xfrm>
                <a:off x="2811602" y="3343761"/>
                <a:ext cx="281238" cy="261969"/>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Ink 57">
                <a:extLst>
                  <a:ext uri="{FF2B5EF4-FFF2-40B4-BE49-F238E27FC236}">
                    <a16:creationId xmlns:a16="http://schemas.microsoft.com/office/drawing/2014/main" id="{2807F151-D0D3-0C92-F1E7-65DFCB53C84D}"/>
                  </a:ext>
                </a:extLst>
              </p14:cNvPr>
              <p14:cNvContentPartPr/>
              <p14:nvPr/>
            </p14:nvContentPartPr>
            <p14:xfrm>
              <a:off x="2912248" y="3405146"/>
              <a:ext cx="91251" cy="298474"/>
            </p14:xfrm>
          </p:contentPart>
        </mc:Choice>
        <mc:Fallback xmlns="">
          <p:pic>
            <p:nvPicPr>
              <p:cNvPr id="58" name="Ink 57">
                <a:extLst>
                  <a:ext uri="{FF2B5EF4-FFF2-40B4-BE49-F238E27FC236}">
                    <a16:creationId xmlns:a16="http://schemas.microsoft.com/office/drawing/2014/main" id="{2807F151-D0D3-0C92-F1E7-65DFCB53C84D}"/>
                  </a:ext>
                </a:extLst>
              </p:cNvPr>
              <p:cNvPicPr/>
              <p:nvPr/>
            </p:nvPicPr>
            <p:blipFill>
              <a:blip r:embed="rId82"/>
              <a:stretch>
                <a:fillRect/>
              </a:stretch>
            </p:blipFill>
            <p:spPr>
              <a:xfrm>
                <a:off x="2894356" y="3387166"/>
                <a:ext cx="126678" cy="33407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9" name="Ink 58">
                <a:extLst>
                  <a:ext uri="{FF2B5EF4-FFF2-40B4-BE49-F238E27FC236}">
                    <a16:creationId xmlns:a16="http://schemas.microsoft.com/office/drawing/2014/main" id="{8A1AB073-5BB0-20D6-8E47-C5A3E80234A7}"/>
                  </a:ext>
                </a:extLst>
              </p14:cNvPr>
              <p14:cNvContentPartPr/>
              <p14:nvPr/>
            </p14:nvContentPartPr>
            <p14:xfrm>
              <a:off x="3736144" y="3428405"/>
              <a:ext cx="205974" cy="177534"/>
            </p14:xfrm>
          </p:contentPart>
        </mc:Choice>
        <mc:Fallback xmlns="">
          <p:pic>
            <p:nvPicPr>
              <p:cNvPr id="59" name="Ink 58">
                <a:extLst>
                  <a:ext uri="{FF2B5EF4-FFF2-40B4-BE49-F238E27FC236}">
                    <a16:creationId xmlns:a16="http://schemas.microsoft.com/office/drawing/2014/main" id="{8A1AB073-5BB0-20D6-8E47-C5A3E80234A7}"/>
                  </a:ext>
                </a:extLst>
              </p:cNvPr>
              <p:cNvPicPr/>
              <p:nvPr/>
            </p:nvPicPr>
            <p:blipFill>
              <a:blip r:embed="rId84"/>
              <a:stretch>
                <a:fillRect/>
              </a:stretch>
            </p:blipFill>
            <p:spPr>
              <a:xfrm>
                <a:off x="3718171" y="3410436"/>
                <a:ext cx="241561" cy="21311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0" name="Ink 59">
                <a:extLst>
                  <a:ext uri="{FF2B5EF4-FFF2-40B4-BE49-F238E27FC236}">
                    <a16:creationId xmlns:a16="http://schemas.microsoft.com/office/drawing/2014/main" id="{82622772-C861-83D6-D8A2-7C2AF10A3D82}"/>
                  </a:ext>
                </a:extLst>
              </p14:cNvPr>
              <p14:cNvContentPartPr/>
              <p14:nvPr/>
            </p14:nvContentPartPr>
            <p14:xfrm>
              <a:off x="3860807" y="3476029"/>
              <a:ext cx="47568" cy="256665"/>
            </p14:xfrm>
          </p:contentPart>
        </mc:Choice>
        <mc:Fallback xmlns="">
          <p:pic>
            <p:nvPicPr>
              <p:cNvPr id="60" name="Ink 59">
                <a:extLst>
                  <a:ext uri="{FF2B5EF4-FFF2-40B4-BE49-F238E27FC236}">
                    <a16:creationId xmlns:a16="http://schemas.microsoft.com/office/drawing/2014/main" id="{82622772-C861-83D6-D8A2-7C2AF10A3D82}"/>
                  </a:ext>
                </a:extLst>
              </p:cNvPr>
              <p:cNvPicPr/>
              <p:nvPr/>
            </p:nvPicPr>
            <p:blipFill>
              <a:blip r:embed="rId86"/>
              <a:stretch>
                <a:fillRect/>
              </a:stretch>
            </p:blipFill>
            <p:spPr>
              <a:xfrm>
                <a:off x="3842924" y="3458055"/>
                <a:ext cx="82976" cy="292253"/>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1" name="Ink 60">
                <a:extLst>
                  <a:ext uri="{FF2B5EF4-FFF2-40B4-BE49-F238E27FC236}">
                    <a16:creationId xmlns:a16="http://schemas.microsoft.com/office/drawing/2014/main" id="{01E77229-8CA4-6B8B-B7C4-2A8906633558}"/>
                  </a:ext>
                </a:extLst>
              </p14:cNvPr>
              <p14:cNvContentPartPr/>
              <p14:nvPr/>
            </p14:nvContentPartPr>
            <p14:xfrm>
              <a:off x="4679256" y="4199930"/>
              <a:ext cx="38743" cy="313204"/>
            </p14:xfrm>
          </p:contentPart>
        </mc:Choice>
        <mc:Fallback xmlns="">
          <p:pic>
            <p:nvPicPr>
              <p:cNvPr id="61" name="Ink 60">
                <a:extLst>
                  <a:ext uri="{FF2B5EF4-FFF2-40B4-BE49-F238E27FC236}">
                    <a16:creationId xmlns:a16="http://schemas.microsoft.com/office/drawing/2014/main" id="{01E77229-8CA4-6B8B-B7C4-2A8906633558}"/>
                  </a:ext>
                </a:extLst>
              </p:cNvPr>
              <p:cNvPicPr/>
              <p:nvPr/>
            </p:nvPicPr>
            <p:blipFill>
              <a:blip r:embed="rId88"/>
              <a:stretch>
                <a:fillRect/>
              </a:stretch>
            </p:blipFill>
            <p:spPr>
              <a:xfrm>
                <a:off x="4661319" y="4181950"/>
                <a:ext cx="74257" cy="348804"/>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2" name="Ink 61">
                <a:extLst>
                  <a:ext uri="{FF2B5EF4-FFF2-40B4-BE49-F238E27FC236}">
                    <a16:creationId xmlns:a16="http://schemas.microsoft.com/office/drawing/2014/main" id="{79B26D83-F58E-3CF5-7E9D-C3C3DE1D7728}"/>
                  </a:ext>
                </a:extLst>
              </p14:cNvPr>
              <p14:cNvContentPartPr/>
              <p14:nvPr/>
            </p14:nvContentPartPr>
            <p14:xfrm>
              <a:off x="4670507" y="3447455"/>
              <a:ext cx="136821" cy="159276"/>
            </p14:xfrm>
          </p:contentPart>
        </mc:Choice>
        <mc:Fallback xmlns="">
          <p:pic>
            <p:nvPicPr>
              <p:cNvPr id="62" name="Ink 61">
                <a:extLst>
                  <a:ext uri="{FF2B5EF4-FFF2-40B4-BE49-F238E27FC236}">
                    <a16:creationId xmlns:a16="http://schemas.microsoft.com/office/drawing/2014/main" id="{79B26D83-F58E-3CF5-7E9D-C3C3DE1D7728}"/>
                  </a:ext>
                </a:extLst>
              </p:cNvPr>
              <p:cNvPicPr/>
              <p:nvPr/>
            </p:nvPicPr>
            <p:blipFill>
              <a:blip r:embed="rId90"/>
              <a:stretch>
                <a:fillRect/>
              </a:stretch>
            </p:blipFill>
            <p:spPr>
              <a:xfrm>
                <a:off x="4652551" y="3429519"/>
                <a:ext cx="172373" cy="19479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3" name="Ink 62">
                <a:extLst>
                  <a:ext uri="{FF2B5EF4-FFF2-40B4-BE49-F238E27FC236}">
                    <a16:creationId xmlns:a16="http://schemas.microsoft.com/office/drawing/2014/main" id="{C956DC8F-8A21-20F2-B9F8-477FB7B2ED0E}"/>
                  </a:ext>
                </a:extLst>
              </p14:cNvPr>
              <p14:cNvContentPartPr/>
              <p14:nvPr/>
            </p14:nvContentPartPr>
            <p14:xfrm>
              <a:off x="4746126" y="3495079"/>
              <a:ext cx="19499" cy="208746"/>
            </p14:xfrm>
          </p:contentPart>
        </mc:Choice>
        <mc:Fallback xmlns="">
          <p:pic>
            <p:nvPicPr>
              <p:cNvPr id="63" name="Ink 62">
                <a:extLst>
                  <a:ext uri="{FF2B5EF4-FFF2-40B4-BE49-F238E27FC236}">
                    <a16:creationId xmlns:a16="http://schemas.microsoft.com/office/drawing/2014/main" id="{C956DC8F-8A21-20F2-B9F8-477FB7B2ED0E}"/>
                  </a:ext>
                </a:extLst>
              </p:cNvPr>
              <p:cNvPicPr/>
              <p:nvPr/>
            </p:nvPicPr>
            <p:blipFill>
              <a:blip r:embed="rId92"/>
              <a:stretch>
                <a:fillRect/>
              </a:stretch>
            </p:blipFill>
            <p:spPr>
              <a:xfrm>
                <a:off x="4728400" y="3477115"/>
                <a:ext cx="54597" cy="244315"/>
              </a:xfrm>
              <a:prstGeom prst="rect">
                <a:avLst/>
              </a:prstGeom>
            </p:spPr>
          </p:pic>
        </mc:Fallback>
      </mc:AlternateContent>
      <p:pic>
        <p:nvPicPr>
          <p:cNvPr id="67" name="Picture 67" descr="A picture containing table&#10;&#10;Description automatically generated">
            <a:extLst>
              <a:ext uri="{FF2B5EF4-FFF2-40B4-BE49-F238E27FC236}">
                <a16:creationId xmlns:a16="http://schemas.microsoft.com/office/drawing/2014/main" id="{3C158F6D-BD1D-9BD2-CE30-A26115A5A6FC}"/>
              </a:ext>
            </a:extLst>
          </p:cNvPr>
          <p:cNvPicPr>
            <a:picLocks noChangeAspect="1"/>
          </p:cNvPicPr>
          <p:nvPr/>
        </p:nvPicPr>
        <p:blipFill>
          <a:blip r:embed="rId93"/>
          <a:stretch>
            <a:fillRect/>
          </a:stretch>
        </p:blipFill>
        <p:spPr>
          <a:xfrm>
            <a:off x="6395291" y="144291"/>
            <a:ext cx="5010839" cy="4485392"/>
          </a:xfrm>
          <a:prstGeom prst="rect">
            <a:avLst/>
          </a:prstGeom>
        </p:spPr>
      </p:pic>
    </p:spTree>
    <p:extLst>
      <p:ext uri="{BB962C8B-B14F-4D97-AF65-F5344CB8AC3E}">
        <p14:creationId xmlns:p14="http://schemas.microsoft.com/office/powerpoint/2010/main" val="2281503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Diagram&#10;&#10;Description automatically generated">
            <a:extLst>
              <a:ext uri="{FF2B5EF4-FFF2-40B4-BE49-F238E27FC236}">
                <a16:creationId xmlns:a16="http://schemas.microsoft.com/office/drawing/2014/main" id="{1E7AC1F0-C0F4-3AD7-59AF-DF9555310E5B}"/>
              </a:ext>
            </a:extLst>
          </p:cNvPr>
          <p:cNvPicPr>
            <a:picLocks noChangeAspect="1"/>
          </p:cNvPicPr>
          <p:nvPr/>
        </p:nvPicPr>
        <p:blipFill rotWithShape="1">
          <a:blip r:embed="rId2"/>
          <a:srcRect l="2204"/>
          <a:stretch/>
        </p:blipFill>
        <p:spPr>
          <a:xfrm>
            <a:off x="20" y="1282"/>
            <a:ext cx="12191980" cy="685671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B85AD59-591B-43A9-99A6-00830100C295}"/>
                  </a:ext>
                </a:extLst>
              </p14:cNvPr>
              <p14:cNvContentPartPr/>
              <p14:nvPr/>
            </p14:nvContentPartPr>
            <p14:xfrm>
              <a:off x="10638446" y="-42410"/>
              <a:ext cx="1559750" cy="883009"/>
            </p14:xfrm>
          </p:contentPart>
        </mc:Choice>
        <mc:Fallback xmlns="">
          <p:pic>
            <p:nvPicPr>
              <p:cNvPr id="3" name="Ink 2">
                <a:extLst>
                  <a:ext uri="{FF2B5EF4-FFF2-40B4-BE49-F238E27FC236}">
                    <a16:creationId xmlns:a16="http://schemas.microsoft.com/office/drawing/2014/main" id="{0B85AD59-591B-43A9-99A6-00830100C295}"/>
                  </a:ext>
                </a:extLst>
              </p:cNvPr>
              <p:cNvPicPr/>
              <p:nvPr/>
            </p:nvPicPr>
            <p:blipFill>
              <a:blip r:embed="rId4"/>
              <a:stretch>
                <a:fillRect/>
              </a:stretch>
            </p:blipFill>
            <p:spPr>
              <a:xfrm>
                <a:off x="10575451" y="-105379"/>
                <a:ext cx="1685380" cy="100858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A212303-2675-637D-EDAB-04E02518D46D}"/>
                  </a:ext>
                </a:extLst>
              </p14:cNvPr>
              <p14:cNvContentPartPr/>
              <p14:nvPr/>
            </p14:nvContentPartPr>
            <p14:xfrm>
              <a:off x="5915954" y="5272145"/>
              <a:ext cx="8363" cy="8363"/>
            </p14:xfrm>
          </p:contentPart>
        </mc:Choice>
        <mc:Fallback xmlns="">
          <p:pic>
            <p:nvPicPr>
              <p:cNvPr id="4" name="Ink 3">
                <a:extLst>
                  <a:ext uri="{FF2B5EF4-FFF2-40B4-BE49-F238E27FC236}">
                    <a16:creationId xmlns:a16="http://schemas.microsoft.com/office/drawing/2014/main" id="{EA212303-2675-637D-EDAB-04E02518D46D}"/>
                  </a:ext>
                </a:extLst>
              </p:cNvPr>
              <p:cNvPicPr/>
              <p:nvPr/>
            </p:nvPicPr>
            <p:blipFill>
              <a:blip r:embed="rId6"/>
              <a:stretch>
                <a:fillRect/>
              </a:stretch>
            </p:blipFill>
            <p:spPr>
              <a:xfrm>
                <a:off x="4452429" y="3808620"/>
                <a:ext cx="2927050" cy="2927050"/>
              </a:xfrm>
              <a:prstGeom prst="rect">
                <a:avLst/>
              </a:prstGeom>
            </p:spPr>
          </p:pic>
        </mc:Fallback>
      </mc:AlternateContent>
    </p:spTree>
    <p:extLst>
      <p:ext uri="{BB962C8B-B14F-4D97-AF65-F5344CB8AC3E}">
        <p14:creationId xmlns:p14="http://schemas.microsoft.com/office/powerpoint/2010/main" val="3105082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POS Tagging Example </a:t>
            </a:r>
          </a:p>
        </p:txBody>
      </p:sp>
      <p:sp>
        <p:nvSpPr>
          <p:cNvPr id="3" name="Content Placeholder 2"/>
          <p:cNvSpPr>
            <a:spLocks noGrp="1"/>
          </p:cNvSpPr>
          <p:nvPr>
            <p:ph idx="1"/>
          </p:nvPr>
        </p:nvSpPr>
        <p:spPr/>
        <p:txBody>
          <a:bodyPr/>
          <a:lstStyle/>
          <a:p>
            <a:r>
              <a:rPr lang="en-US"/>
              <a:t>Annotate each word in a sentence with a part-of-speech.</a:t>
            </a:r>
          </a:p>
          <a:p>
            <a:endParaRPr lang="en-US"/>
          </a:p>
          <a:p>
            <a:r>
              <a:rPr lang="en-US"/>
              <a:t>A POS tagger considers surrounding words while assigning a tag.</a:t>
            </a:r>
          </a:p>
          <a:p>
            <a:endParaRPr lang="en-IN"/>
          </a:p>
        </p:txBody>
      </p:sp>
      <p:pic>
        <p:nvPicPr>
          <p:cNvPr id="5" name="Picture 4"/>
          <p:cNvPicPr>
            <a:picLocks noChangeAspect="1"/>
          </p:cNvPicPr>
          <p:nvPr/>
        </p:nvPicPr>
        <p:blipFill>
          <a:blip r:embed="rId2"/>
          <a:stretch>
            <a:fillRect/>
          </a:stretch>
        </p:blipFill>
        <p:spPr>
          <a:xfrm>
            <a:off x="1937298" y="3815542"/>
            <a:ext cx="6372225" cy="1371600"/>
          </a:xfrm>
          <a:prstGeom prst="rect">
            <a:avLst/>
          </a:prstGeom>
        </p:spPr>
      </p:pic>
      <p:sp>
        <p:nvSpPr>
          <p:cNvPr id="6" name="Rectangle 5"/>
          <p:cNvSpPr/>
          <p:nvPr/>
        </p:nvSpPr>
        <p:spPr>
          <a:xfrm>
            <a:off x="695497" y="5451220"/>
            <a:ext cx="11075323" cy="461665"/>
          </a:xfrm>
          <a:prstGeom prst="rect">
            <a:avLst/>
          </a:prstGeom>
        </p:spPr>
        <p:txBody>
          <a:bodyPr wrap="square">
            <a:spAutoFit/>
          </a:bodyPr>
          <a:lstStyle/>
          <a:p>
            <a:r>
              <a:rPr lang="en-US" sz="2400" b="1"/>
              <a:t> [(“</a:t>
            </a:r>
            <a:r>
              <a:rPr lang="en-US" sz="2400" b="1">
                <a:solidFill>
                  <a:srgbClr val="FFC000"/>
                </a:solidFill>
              </a:rPr>
              <a:t>I</a:t>
            </a:r>
            <a:r>
              <a:rPr lang="en-US" sz="2400" b="1"/>
              <a:t>”, “</a:t>
            </a:r>
            <a:r>
              <a:rPr lang="en-US" sz="2400" b="1">
                <a:solidFill>
                  <a:srgbClr val="FF0000"/>
                </a:solidFill>
              </a:rPr>
              <a:t>Pronoun</a:t>
            </a:r>
            <a:r>
              <a:rPr lang="en-US" sz="2400" b="1"/>
              <a:t>”), (“</a:t>
            </a:r>
            <a:r>
              <a:rPr lang="en-US" sz="2400" b="1">
                <a:solidFill>
                  <a:srgbClr val="FFC000"/>
                </a:solidFill>
              </a:rPr>
              <a:t>like</a:t>
            </a:r>
            <a:r>
              <a:rPr lang="en-US" sz="2400" b="1"/>
              <a:t>”, “</a:t>
            </a:r>
            <a:r>
              <a:rPr lang="en-US" sz="2400" b="1">
                <a:solidFill>
                  <a:srgbClr val="FF0000"/>
                </a:solidFill>
              </a:rPr>
              <a:t>Verb</a:t>
            </a:r>
            <a:r>
              <a:rPr lang="en-US" sz="2400" b="1"/>
              <a:t>”), (“</a:t>
            </a:r>
            <a:r>
              <a:rPr lang="en-US" sz="2400" b="1">
                <a:solidFill>
                  <a:srgbClr val="FFC000"/>
                </a:solidFill>
              </a:rPr>
              <a:t>to</a:t>
            </a:r>
            <a:r>
              <a:rPr lang="en-US" sz="2400" b="1"/>
              <a:t>”, “</a:t>
            </a:r>
            <a:r>
              <a:rPr lang="en-US" sz="2400" b="1">
                <a:solidFill>
                  <a:srgbClr val="FF0000"/>
                </a:solidFill>
              </a:rPr>
              <a:t>To</a:t>
            </a:r>
            <a:r>
              <a:rPr lang="en-US" sz="2400" b="1"/>
              <a:t>”), (“</a:t>
            </a:r>
            <a:r>
              <a:rPr lang="en-US" sz="2400" b="1">
                <a:solidFill>
                  <a:srgbClr val="FFC000"/>
                </a:solidFill>
              </a:rPr>
              <a:t>read</a:t>
            </a:r>
            <a:r>
              <a:rPr lang="en-US" sz="2400" b="1"/>
              <a:t>”, “</a:t>
            </a:r>
            <a:r>
              <a:rPr lang="en-US" sz="2400" b="1">
                <a:solidFill>
                  <a:srgbClr val="FF0000"/>
                </a:solidFill>
              </a:rPr>
              <a:t>Verb</a:t>
            </a:r>
            <a:r>
              <a:rPr lang="en-US" sz="2400" b="1"/>
              <a:t>”), (“</a:t>
            </a:r>
            <a:r>
              <a:rPr lang="en-US" sz="2400" b="1">
                <a:solidFill>
                  <a:srgbClr val="FFC000"/>
                </a:solidFill>
              </a:rPr>
              <a:t>books</a:t>
            </a:r>
            <a:r>
              <a:rPr lang="en-US" sz="2400" b="1"/>
              <a:t>”, “</a:t>
            </a:r>
            <a:r>
              <a:rPr lang="en-US" sz="2400" b="1">
                <a:solidFill>
                  <a:srgbClr val="FF0000"/>
                </a:solidFill>
              </a:rPr>
              <a:t>Noun</a:t>
            </a:r>
            <a:r>
              <a:rPr lang="en-US" sz="2400" b="1"/>
              <a:t>”)]</a:t>
            </a:r>
            <a:endParaRPr lang="en-IN" sz="2400" b="1"/>
          </a:p>
        </p:txBody>
      </p:sp>
    </p:spTree>
    <p:extLst>
      <p:ext uri="{BB962C8B-B14F-4D97-AF65-F5344CB8AC3E}">
        <p14:creationId xmlns:p14="http://schemas.microsoft.com/office/powerpoint/2010/main" val="3254597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3409223-AA6E-9CC7-6892-62157727AA54}"/>
                  </a:ext>
                </a:extLst>
              </p14:cNvPr>
              <p14:cNvContentPartPr/>
              <p14:nvPr/>
            </p14:nvContentPartPr>
            <p14:xfrm>
              <a:off x="2273222" y="2582785"/>
              <a:ext cx="8363" cy="8363"/>
            </p14:xfrm>
          </p:contentPart>
        </mc:Choice>
        <mc:Fallback xmlns="">
          <p:pic>
            <p:nvPicPr>
              <p:cNvPr id="2" name="Ink 1">
                <a:extLst>
                  <a:ext uri="{FF2B5EF4-FFF2-40B4-BE49-F238E27FC236}">
                    <a16:creationId xmlns:a16="http://schemas.microsoft.com/office/drawing/2014/main" id="{53409223-AA6E-9CC7-6892-62157727AA54}"/>
                  </a:ext>
                </a:extLst>
              </p:cNvPr>
              <p:cNvPicPr/>
              <p:nvPr/>
            </p:nvPicPr>
            <p:blipFill>
              <a:blip r:embed="rId3"/>
              <a:stretch>
                <a:fillRect/>
              </a:stretch>
            </p:blipFill>
            <p:spPr>
              <a:xfrm>
                <a:off x="809697" y="1119260"/>
                <a:ext cx="2927050" cy="29270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69A5073-2CD6-6C83-098E-EE8C76318287}"/>
                  </a:ext>
                </a:extLst>
              </p14:cNvPr>
              <p14:cNvContentPartPr/>
              <p14:nvPr/>
            </p14:nvContentPartPr>
            <p14:xfrm>
              <a:off x="1195271" y="1895126"/>
              <a:ext cx="8363" cy="8363"/>
            </p14:xfrm>
          </p:contentPart>
        </mc:Choice>
        <mc:Fallback xmlns="">
          <p:pic>
            <p:nvPicPr>
              <p:cNvPr id="3" name="Ink 2">
                <a:extLst>
                  <a:ext uri="{FF2B5EF4-FFF2-40B4-BE49-F238E27FC236}">
                    <a16:creationId xmlns:a16="http://schemas.microsoft.com/office/drawing/2014/main" id="{C69A5073-2CD6-6C83-098E-EE8C76318287}"/>
                  </a:ext>
                </a:extLst>
              </p:cNvPr>
              <p:cNvPicPr/>
              <p:nvPr/>
            </p:nvPicPr>
            <p:blipFill>
              <a:blip r:embed="rId3"/>
              <a:stretch>
                <a:fillRect/>
              </a:stretch>
            </p:blipFill>
            <p:spPr>
              <a:xfrm>
                <a:off x="-268254" y="431601"/>
                <a:ext cx="2927050" cy="2927050"/>
              </a:xfrm>
              <a:prstGeom prst="rect">
                <a:avLst/>
              </a:prstGeom>
            </p:spPr>
          </p:pic>
        </mc:Fallback>
      </mc:AlternateContent>
      <p:pic>
        <p:nvPicPr>
          <p:cNvPr id="4" name="Picture 4" descr="A picture containing logo&#10;&#10;Description automatically generated">
            <a:extLst>
              <a:ext uri="{FF2B5EF4-FFF2-40B4-BE49-F238E27FC236}">
                <a16:creationId xmlns:a16="http://schemas.microsoft.com/office/drawing/2014/main" id="{7DB9C0F1-5E40-762D-F3EF-981A2E276F7B}"/>
              </a:ext>
            </a:extLst>
          </p:cNvPr>
          <p:cNvPicPr>
            <a:picLocks noChangeAspect="1"/>
          </p:cNvPicPr>
          <p:nvPr/>
        </p:nvPicPr>
        <p:blipFill>
          <a:blip r:embed="rId5"/>
          <a:stretch>
            <a:fillRect/>
          </a:stretch>
        </p:blipFill>
        <p:spPr>
          <a:xfrm>
            <a:off x="161693" y="100274"/>
            <a:ext cx="2743200" cy="487110"/>
          </a:xfrm>
          <a:prstGeom prst="rect">
            <a:avLst/>
          </a:prstGeom>
        </p:spPr>
      </p:pic>
      <p:pic>
        <p:nvPicPr>
          <p:cNvPr id="6" name="Picture 6" descr="Text&#10;&#10;Description automatically generated">
            <a:extLst>
              <a:ext uri="{FF2B5EF4-FFF2-40B4-BE49-F238E27FC236}">
                <a16:creationId xmlns:a16="http://schemas.microsoft.com/office/drawing/2014/main" id="{F411811E-81A5-8A6B-89EA-630A1A57C749}"/>
              </a:ext>
            </a:extLst>
          </p:cNvPr>
          <p:cNvPicPr>
            <a:picLocks noChangeAspect="1"/>
          </p:cNvPicPr>
          <p:nvPr/>
        </p:nvPicPr>
        <p:blipFill>
          <a:blip r:embed="rId6"/>
          <a:stretch>
            <a:fillRect/>
          </a:stretch>
        </p:blipFill>
        <p:spPr>
          <a:xfrm>
            <a:off x="570571" y="973385"/>
            <a:ext cx="10316735" cy="4836889"/>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63B3882-C48B-BCDC-1104-95814AA30514}"/>
                  </a:ext>
                </a:extLst>
              </p14:cNvPr>
              <p14:cNvContentPartPr/>
              <p14:nvPr/>
            </p14:nvContentPartPr>
            <p14:xfrm>
              <a:off x="1053201" y="205992"/>
              <a:ext cx="8262" cy="8262"/>
            </p14:xfrm>
          </p:contentPart>
        </mc:Choice>
        <mc:Fallback xmlns="">
          <p:pic>
            <p:nvPicPr>
              <p:cNvPr id="5" name="Ink 4">
                <a:extLst>
                  <a:ext uri="{FF2B5EF4-FFF2-40B4-BE49-F238E27FC236}">
                    <a16:creationId xmlns:a16="http://schemas.microsoft.com/office/drawing/2014/main" id="{F63B3882-C48B-BCDC-1104-95814AA30514}"/>
                  </a:ext>
                </a:extLst>
              </p:cNvPr>
              <p:cNvPicPr/>
              <p:nvPr/>
            </p:nvPicPr>
            <p:blipFill>
              <a:blip r:embed="rId3"/>
              <a:stretch>
                <a:fillRect/>
              </a:stretch>
            </p:blipFill>
            <p:spPr>
              <a:xfrm>
                <a:off x="-392649" y="-1239858"/>
                <a:ext cx="2891700" cy="2891700"/>
              </a:xfrm>
              <a:prstGeom prst="rect">
                <a:avLst/>
              </a:prstGeom>
            </p:spPr>
          </p:pic>
        </mc:Fallback>
      </mc:AlternateContent>
    </p:spTree>
    <p:extLst>
      <p:ext uri="{BB962C8B-B14F-4D97-AF65-F5344CB8AC3E}">
        <p14:creationId xmlns:p14="http://schemas.microsoft.com/office/powerpoint/2010/main" val="3836309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ext, device, stack&#10;&#10;Description automatically generated">
            <a:extLst>
              <a:ext uri="{FF2B5EF4-FFF2-40B4-BE49-F238E27FC236}">
                <a16:creationId xmlns:a16="http://schemas.microsoft.com/office/drawing/2014/main" id="{44A1E54A-51A1-6F2C-2694-87FB01FCE648}"/>
              </a:ext>
            </a:extLst>
          </p:cNvPr>
          <p:cNvPicPr>
            <a:picLocks noChangeAspect="1"/>
          </p:cNvPicPr>
          <p:nvPr/>
        </p:nvPicPr>
        <p:blipFill>
          <a:blip r:embed="rId2"/>
          <a:stretch>
            <a:fillRect/>
          </a:stretch>
        </p:blipFill>
        <p:spPr>
          <a:xfrm>
            <a:off x="643467" y="1152567"/>
            <a:ext cx="10905066" cy="4552864"/>
          </a:xfrm>
          <a:prstGeom prst="rect">
            <a:avLst/>
          </a:prstGeom>
        </p:spPr>
      </p:pic>
      <p:pic>
        <p:nvPicPr>
          <p:cNvPr id="4" name="Picture 4" descr="A picture containing logo&#10;&#10;Description automatically generated">
            <a:extLst>
              <a:ext uri="{FF2B5EF4-FFF2-40B4-BE49-F238E27FC236}">
                <a16:creationId xmlns:a16="http://schemas.microsoft.com/office/drawing/2014/main" id="{947831D2-F935-4808-CAD5-2DC549538F88}"/>
              </a:ext>
            </a:extLst>
          </p:cNvPr>
          <p:cNvPicPr>
            <a:picLocks noChangeAspect="1"/>
          </p:cNvPicPr>
          <p:nvPr/>
        </p:nvPicPr>
        <p:blipFill>
          <a:blip r:embed="rId3"/>
          <a:stretch>
            <a:fillRect/>
          </a:stretch>
        </p:blipFill>
        <p:spPr>
          <a:xfrm>
            <a:off x="161693" y="100274"/>
            <a:ext cx="2743200" cy="487110"/>
          </a:xfrm>
          <a:prstGeom prst="rect">
            <a:avLst/>
          </a:prstGeom>
        </p:spPr>
      </p:pic>
    </p:spTree>
    <p:extLst>
      <p:ext uri="{BB962C8B-B14F-4D97-AF65-F5344CB8AC3E}">
        <p14:creationId xmlns:p14="http://schemas.microsoft.com/office/powerpoint/2010/main" val="2583326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FF99F0-8AB3-D292-DF85-EE16FD69AE1B}"/>
              </a:ext>
            </a:extLst>
          </p:cNvPr>
          <p:cNvSpPr txBox="1"/>
          <p:nvPr/>
        </p:nvSpPr>
        <p:spPr>
          <a:xfrm>
            <a:off x="363556" y="124858"/>
            <a:ext cx="51944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The components of an HMM tagger</a:t>
            </a:r>
            <a:endParaRPr lang="en-US" b="1">
              <a:cs typeface="Calibri"/>
            </a:endParaRPr>
          </a:p>
        </p:txBody>
      </p:sp>
      <p:sp>
        <p:nvSpPr>
          <p:cNvPr id="3" name="TextBox 2">
            <a:extLst>
              <a:ext uri="{FF2B5EF4-FFF2-40B4-BE49-F238E27FC236}">
                <a16:creationId xmlns:a16="http://schemas.microsoft.com/office/drawing/2014/main" id="{43A52F85-1547-E6CD-F8D2-F771EDA95461}"/>
              </a:ext>
            </a:extLst>
          </p:cNvPr>
          <p:cNvSpPr txBox="1"/>
          <p:nvPr/>
        </p:nvSpPr>
        <p:spPr>
          <a:xfrm>
            <a:off x="179942" y="547171"/>
            <a:ext cx="9160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An HMM has two components, the A and B probabilities</a:t>
            </a:r>
          </a:p>
        </p:txBody>
      </p:sp>
      <p:sp>
        <p:nvSpPr>
          <p:cNvPr id="4" name="TextBox 3">
            <a:extLst>
              <a:ext uri="{FF2B5EF4-FFF2-40B4-BE49-F238E27FC236}">
                <a16:creationId xmlns:a16="http://schemas.microsoft.com/office/drawing/2014/main" id="{6C275A32-28CD-BB84-AC37-7FEB4E6FFD0E}"/>
              </a:ext>
            </a:extLst>
          </p:cNvPr>
          <p:cNvSpPr txBox="1"/>
          <p:nvPr/>
        </p:nvSpPr>
        <p:spPr>
          <a:xfrm>
            <a:off x="253388" y="969484"/>
            <a:ext cx="11749488"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a:t>
            </a:r>
            <a:r>
              <a:rPr lang="en-US" b="1" dirty="0">
                <a:solidFill>
                  <a:srgbClr val="FF0000"/>
                </a:solidFill>
              </a:rPr>
              <a:t>A matrix</a:t>
            </a:r>
            <a:r>
              <a:rPr lang="en-US" dirty="0"/>
              <a:t> contains the tag </a:t>
            </a:r>
            <a:r>
              <a:rPr lang="en-US" b="1" dirty="0"/>
              <a:t>transition probabilities</a:t>
            </a:r>
            <a:r>
              <a:rPr lang="en-US" dirty="0"/>
              <a:t> </a:t>
            </a:r>
            <a:r>
              <a:rPr lang="en-US" sz="2400" b="1" dirty="0">
                <a:solidFill>
                  <a:srgbClr val="FF0000"/>
                </a:solidFill>
              </a:rPr>
              <a:t>P(</a:t>
            </a:r>
            <a:r>
              <a:rPr lang="en-US" sz="2400" b="1" dirty="0" err="1">
                <a:solidFill>
                  <a:srgbClr val="FF0000"/>
                </a:solidFill>
              </a:rPr>
              <a:t>ti</a:t>
            </a:r>
            <a:r>
              <a:rPr lang="en-US" sz="2400" b="1" dirty="0">
                <a:solidFill>
                  <a:srgbClr val="FF0000"/>
                </a:solidFill>
              </a:rPr>
              <a:t> |ti−1)</a:t>
            </a:r>
            <a:r>
              <a:rPr lang="en-US" dirty="0"/>
              <a:t> which represent the probability of a tag occurring given the previous tag.</a:t>
            </a:r>
          </a:p>
          <a:p>
            <a:endParaRPr lang="en-US" dirty="0">
              <a:cs typeface="Calibri"/>
            </a:endParaRPr>
          </a:p>
          <a:p>
            <a:endParaRPr lang="en-US" dirty="0"/>
          </a:p>
          <a:p>
            <a:r>
              <a:rPr lang="en-US" dirty="0"/>
              <a:t> For example, modal verbs like will are very likely to be followed by a verb in the base form, a VB, like race, so we expect this probability to be high.</a:t>
            </a:r>
            <a:endParaRPr lang="en-US"/>
          </a:p>
        </p:txBody>
      </p:sp>
      <p:sp>
        <p:nvSpPr>
          <p:cNvPr id="5" name="TextBox 4">
            <a:extLst>
              <a:ext uri="{FF2B5EF4-FFF2-40B4-BE49-F238E27FC236}">
                <a16:creationId xmlns:a16="http://schemas.microsoft.com/office/drawing/2014/main" id="{219148BB-DE93-4CBF-AF5C-8B77507A2B54}"/>
              </a:ext>
            </a:extLst>
          </p:cNvPr>
          <p:cNvSpPr txBox="1"/>
          <p:nvPr/>
        </p:nvSpPr>
        <p:spPr>
          <a:xfrm>
            <a:off x="308472" y="3182039"/>
            <a:ext cx="114557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compute the maximum likelihood estimate of this transition probability by counting, out of the times we see the first tag in a labeled corpus, how often the first tag is followed by the second: </a:t>
            </a:r>
          </a:p>
        </p:txBody>
      </p:sp>
      <p:pic>
        <p:nvPicPr>
          <p:cNvPr id="6" name="Picture 6" descr="Text&#10;&#10;Description automatically generated">
            <a:extLst>
              <a:ext uri="{FF2B5EF4-FFF2-40B4-BE49-F238E27FC236}">
                <a16:creationId xmlns:a16="http://schemas.microsoft.com/office/drawing/2014/main" id="{1A566872-63F1-0C0E-F6BD-6AD257E8F9E3}"/>
              </a:ext>
            </a:extLst>
          </p:cNvPr>
          <p:cNvPicPr>
            <a:picLocks noChangeAspect="1"/>
          </p:cNvPicPr>
          <p:nvPr/>
        </p:nvPicPr>
        <p:blipFill>
          <a:blip r:embed="rId2"/>
          <a:stretch>
            <a:fillRect/>
          </a:stretch>
        </p:blipFill>
        <p:spPr>
          <a:xfrm>
            <a:off x="522132" y="4055675"/>
            <a:ext cx="2524125" cy="809625"/>
          </a:xfrm>
          <a:prstGeom prst="rect">
            <a:avLst/>
          </a:prstGeom>
        </p:spPr>
      </p:pic>
    </p:spTree>
    <p:extLst>
      <p:ext uri="{BB962C8B-B14F-4D97-AF65-F5344CB8AC3E}">
        <p14:creationId xmlns:p14="http://schemas.microsoft.com/office/powerpoint/2010/main" val="3229762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AF09F3-B956-0697-E19A-F47BFA3B8705}"/>
              </a:ext>
            </a:extLst>
          </p:cNvPr>
          <p:cNvSpPr txBox="1"/>
          <p:nvPr/>
        </p:nvSpPr>
        <p:spPr>
          <a:xfrm>
            <a:off x="301083" y="263912"/>
            <a:ext cx="1146902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a:t>
            </a:r>
            <a:r>
              <a:rPr lang="en-US" b="1" dirty="0">
                <a:solidFill>
                  <a:srgbClr val="FF0000"/>
                </a:solidFill>
              </a:rPr>
              <a:t>B emission probabilities</a:t>
            </a:r>
            <a:r>
              <a:rPr lang="en-US" dirty="0"/>
              <a:t>, </a:t>
            </a:r>
            <a:r>
              <a:rPr lang="en-US" sz="2400" b="1" dirty="0">
                <a:solidFill>
                  <a:srgbClr val="FF0000"/>
                </a:solidFill>
              </a:rPr>
              <a:t>P(</a:t>
            </a:r>
            <a:r>
              <a:rPr lang="en-US" sz="2400" b="1" dirty="0" err="1">
                <a:solidFill>
                  <a:srgbClr val="FF0000"/>
                </a:solidFill>
              </a:rPr>
              <a:t>wi</a:t>
            </a:r>
            <a:r>
              <a:rPr lang="en-US" sz="2400" b="1" dirty="0">
                <a:solidFill>
                  <a:srgbClr val="FF0000"/>
                </a:solidFill>
              </a:rPr>
              <a:t> |</a:t>
            </a:r>
            <a:r>
              <a:rPr lang="en-US" sz="2400" b="1" dirty="0" err="1">
                <a:solidFill>
                  <a:srgbClr val="FF0000"/>
                </a:solidFill>
              </a:rPr>
              <a:t>ti</a:t>
            </a:r>
            <a:r>
              <a:rPr lang="en-US" sz="2400" b="1" dirty="0">
                <a:solidFill>
                  <a:srgbClr val="FF0000"/>
                </a:solidFill>
              </a:rPr>
              <a:t>)</a:t>
            </a:r>
            <a:r>
              <a:rPr lang="en-US" dirty="0"/>
              <a:t>, represent the probability, given a tag (say MD), that it will be associated with a given word (say will). </a:t>
            </a:r>
          </a:p>
          <a:p>
            <a:endParaRPr lang="en-US" dirty="0"/>
          </a:p>
          <a:p>
            <a:endParaRPr lang="en-US" dirty="0"/>
          </a:p>
          <a:p>
            <a:r>
              <a:rPr lang="en-US" dirty="0"/>
              <a:t>The MLE of the emission probability is</a:t>
            </a:r>
            <a:endParaRPr lang="en-US" dirty="0">
              <a:cs typeface="Calibri" panose="020F0502020204030204"/>
            </a:endParaRPr>
          </a:p>
        </p:txBody>
      </p:sp>
      <p:pic>
        <p:nvPicPr>
          <p:cNvPr id="3" name="Picture 3" descr="A picture containing text&#10;&#10;Description automatically generated">
            <a:extLst>
              <a:ext uri="{FF2B5EF4-FFF2-40B4-BE49-F238E27FC236}">
                <a16:creationId xmlns:a16="http://schemas.microsoft.com/office/drawing/2014/main" id="{7F6DD34B-361D-7FF7-896C-5BF915E979FD}"/>
              </a:ext>
            </a:extLst>
          </p:cNvPr>
          <p:cNvPicPr>
            <a:picLocks noChangeAspect="1"/>
          </p:cNvPicPr>
          <p:nvPr/>
        </p:nvPicPr>
        <p:blipFill>
          <a:blip r:embed="rId2"/>
          <a:stretch>
            <a:fillRect/>
          </a:stretch>
        </p:blipFill>
        <p:spPr>
          <a:xfrm>
            <a:off x="3977965" y="1310965"/>
            <a:ext cx="2228850" cy="704850"/>
          </a:xfrm>
          <a:prstGeom prst="rect">
            <a:avLst/>
          </a:prstGeom>
        </p:spPr>
      </p:pic>
    </p:spTree>
    <p:extLst>
      <p:ext uri="{BB962C8B-B14F-4D97-AF65-F5344CB8AC3E}">
        <p14:creationId xmlns:p14="http://schemas.microsoft.com/office/powerpoint/2010/main" val="791702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91D494-59D6-E573-7847-AFBFF3D7D2BF}"/>
              </a:ext>
            </a:extLst>
          </p:cNvPr>
          <p:cNvSpPr txBox="1"/>
          <p:nvPr/>
        </p:nvSpPr>
        <p:spPr>
          <a:xfrm>
            <a:off x="95250" y="114300"/>
            <a:ext cx="55721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0000"/>
                </a:solidFill>
              </a:rPr>
              <a:t> HMM tagging as decoding</a:t>
            </a:r>
            <a:endParaRPr lang="en-US" sz="2400" b="1">
              <a:solidFill>
                <a:srgbClr val="FF0000"/>
              </a:solidFill>
              <a:cs typeface="Calibri"/>
            </a:endParaRPr>
          </a:p>
        </p:txBody>
      </p:sp>
      <p:sp>
        <p:nvSpPr>
          <p:cNvPr id="3" name="TextBox 2">
            <a:extLst>
              <a:ext uri="{FF2B5EF4-FFF2-40B4-BE49-F238E27FC236}">
                <a16:creationId xmlns:a16="http://schemas.microsoft.com/office/drawing/2014/main" id="{AE4125CF-828F-CF2E-070D-FCEB13F10BCC}"/>
              </a:ext>
            </a:extLst>
          </p:cNvPr>
          <p:cNvSpPr txBox="1"/>
          <p:nvPr/>
        </p:nvSpPr>
        <p:spPr>
          <a:xfrm>
            <a:off x="304800" y="542925"/>
            <a:ext cx="113061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HMM contains hidden variables, the task of determining the hidden variables sequence corresponding to the sequence of observations decoding is called decoding. </a:t>
            </a:r>
            <a:endParaRPr lang="en-US"/>
          </a:p>
          <a:p>
            <a:endParaRPr lang="en-US" dirty="0"/>
          </a:p>
        </p:txBody>
      </p:sp>
      <p:pic>
        <p:nvPicPr>
          <p:cNvPr id="4" name="Picture 4" descr="Text&#10;&#10;Description automatically generated">
            <a:extLst>
              <a:ext uri="{FF2B5EF4-FFF2-40B4-BE49-F238E27FC236}">
                <a16:creationId xmlns:a16="http://schemas.microsoft.com/office/drawing/2014/main" id="{170E12FD-3097-7F7D-4C9E-601F36A8140C}"/>
              </a:ext>
            </a:extLst>
          </p:cNvPr>
          <p:cNvPicPr>
            <a:picLocks noChangeAspect="1"/>
          </p:cNvPicPr>
          <p:nvPr/>
        </p:nvPicPr>
        <p:blipFill>
          <a:blip r:embed="rId2"/>
          <a:stretch>
            <a:fillRect/>
          </a:stretch>
        </p:blipFill>
        <p:spPr>
          <a:xfrm>
            <a:off x="171450" y="1419333"/>
            <a:ext cx="11439525" cy="1038009"/>
          </a:xfrm>
          <a:prstGeom prst="rect">
            <a:avLst/>
          </a:prstGeom>
        </p:spPr>
      </p:pic>
      <p:pic>
        <p:nvPicPr>
          <p:cNvPr id="5" name="Picture 5" descr="Diagram&#10;&#10;Description automatically generated">
            <a:extLst>
              <a:ext uri="{FF2B5EF4-FFF2-40B4-BE49-F238E27FC236}">
                <a16:creationId xmlns:a16="http://schemas.microsoft.com/office/drawing/2014/main" id="{83FE305A-6315-7DE4-7D80-E34081536601}"/>
              </a:ext>
            </a:extLst>
          </p:cNvPr>
          <p:cNvPicPr>
            <a:picLocks noChangeAspect="1"/>
          </p:cNvPicPr>
          <p:nvPr/>
        </p:nvPicPr>
        <p:blipFill>
          <a:blip r:embed="rId3"/>
          <a:stretch>
            <a:fillRect/>
          </a:stretch>
        </p:blipFill>
        <p:spPr>
          <a:xfrm>
            <a:off x="1028700" y="2696977"/>
            <a:ext cx="9239250" cy="3950071"/>
          </a:xfrm>
          <a:prstGeom prst="rect">
            <a:avLst/>
          </a:prstGeom>
        </p:spPr>
      </p:pic>
    </p:spTree>
    <p:extLst>
      <p:ext uri="{BB962C8B-B14F-4D97-AF65-F5344CB8AC3E}">
        <p14:creationId xmlns:p14="http://schemas.microsoft.com/office/powerpoint/2010/main" val="31962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DB847-3DF0-59B3-5D0C-A6B3AD17CCE5}"/>
              </a:ext>
            </a:extLst>
          </p:cNvPr>
          <p:cNvSpPr txBox="1"/>
          <p:nvPr/>
        </p:nvSpPr>
        <p:spPr>
          <a:xfrm>
            <a:off x="0" y="66675"/>
            <a:ext cx="12001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part-of-speech tagging, the goal of HMM decoding is to choose </a:t>
            </a:r>
            <a:r>
              <a:rPr lang="en-US" b="1" dirty="0">
                <a:solidFill>
                  <a:srgbClr val="FF0000"/>
                </a:solidFill>
              </a:rPr>
              <a:t>the tag sequence t1 ...</a:t>
            </a:r>
            <a:r>
              <a:rPr lang="en-US" b="1" dirty="0" err="1">
                <a:solidFill>
                  <a:srgbClr val="FF0000"/>
                </a:solidFill>
              </a:rPr>
              <a:t>tn</a:t>
            </a:r>
            <a:r>
              <a:rPr lang="en-US" dirty="0"/>
              <a:t> that is most probable given the </a:t>
            </a:r>
            <a:r>
              <a:rPr lang="en-US" b="1" dirty="0">
                <a:solidFill>
                  <a:srgbClr val="FF0000"/>
                </a:solidFill>
              </a:rPr>
              <a:t>observation sequence</a:t>
            </a:r>
            <a:r>
              <a:rPr lang="en-US" dirty="0"/>
              <a:t> of n </a:t>
            </a:r>
            <a:r>
              <a:rPr lang="en-US" b="1" dirty="0">
                <a:solidFill>
                  <a:srgbClr val="FF0000"/>
                </a:solidFill>
              </a:rPr>
              <a:t>words w1 ...</a:t>
            </a:r>
            <a:r>
              <a:rPr lang="en-US" b="1" dirty="0" err="1">
                <a:solidFill>
                  <a:srgbClr val="FF0000"/>
                </a:solidFill>
              </a:rPr>
              <a:t>wn</a:t>
            </a:r>
            <a:r>
              <a:rPr lang="en-US" dirty="0"/>
              <a:t>:</a:t>
            </a:r>
          </a:p>
        </p:txBody>
      </p:sp>
      <p:pic>
        <p:nvPicPr>
          <p:cNvPr id="3" name="Picture 3" descr="A picture containing text, antenna&#10;&#10;Description automatically generated">
            <a:extLst>
              <a:ext uri="{FF2B5EF4-FFF2-40B4-BE49-F238E27FC236}">
                <a16:creationId xmlns:a16="http://schemas.microsoft.com/office/drawing/2014/main" id="{94831548-67AE-7730-4A72-E2BBAFA81CC9}"/>
              </a:ext>
            </a:extLst>
          </p:cNvPr>
          <p:cNvPicPr>
            <a:picLocks noChangeAspect="1"/>
          </p:cNvPicPr>
          <p:nvPr/>
        </p:nvPicPr>
        <p:blipFill>
          <a:blip r:embed="rId2"/>
          <a:stretch>
            <a:fillRect/>
          </a:stretch>
        </p:blipFill>
        <p:spPr>
          <a:xfrm>
            <a:off x="66675" y="615315"/>
            <a:ext cx="5905500" cy="874395"/>
          </a:xfrm>
          <a:prstGeom prst="rect">
            <a:avLst/>
          </a:prstGeom>
        </p:spPr>
      </p:pic>
      <p:sp>
        <p:nvSpPr>
          <p:cNvPr id="4" name="TextBox 3">
            <a:extLst>
              <a:ext uri="{FF2B5EF4-FFF2-40B4-BE49-F238E27FC236}">
                <a16:creationId xmlns:a16="http://schemas.microsoft.com/office/drawing/2014/main" id="{739B96A1-2151-2EBD-5EFB-4F13C7D05066}"/>
              </a:ext>
            </a:extLst>
          </p:cNvPr>
          <p:cNvSpPr txBox="1"/>
          <p:nvPr/>
        </p:nvSpPr>
        <p:spPr>
          <a:xfrm>
            <a:off x="66675" y="1743075"/>
            <a:ext cx="11391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way we’ll do this in the </a:t>
            </a:r>
            <a:r>
              <a:rPr lang="en-US" b="1" dirty="0">
                <a:solidFill>
                  <a:srgbClr val="FF0000"/>
                </a:solidFill>
              </a:rPr>
              <a:t>HMM is to use Bayes’ rule</a:t>
            </a:r>
            <a:r>
              <a:rPr lang="en-US" dirty="0"/>
              <a:t> to instead compute:</a:t>
            </a:r>
          </a:p>
        </p:txBody>
      </p:sp>
      <p:pic>
        <p:nvPicPr>
          <p:cNvPr id="5" name="Picture 5" descr="A picture containing text, antenna&#10;&#10;Description automatically generated">
            <a:extLst>
              <a:ext uri="{FF2B5EF4-FFF2-40B4-BE49-F238E27FC236}">
                <a16:creationId xmlns:a16="http://schemas.microsoft.com/office/drawing/2014/main" id="{3BF64096-B5D0-64B8-4708-24368711205F}"/>
              </a:ext>
            </a:extLst>
          </p:cNvPr>
          <p:cNvPicPr>
            <a:picLocks noChangeAspect="1"/>
          </p:cNvPicPr>
          <p:nvPr/>
        </p:nvPicPr>
        <p:blipFill>
          <a:blip r:embed="rId3"/>
          <a:stretch>
            <a:fillRect/>
          </a:stretch>
        </p:blipFill>
        <p:spPr>
          <a:xfrm>
            <a:off x="152400" y="2167467"/>
            <a:ext cx="5648325" cy="1037167"/>
          </a:xfrm>
          <a:prstGeom prst="rect">
            <a:avLst/>
          </a:prstGeom>
        </p:spPr>
      </p:pic>
      <p:sp>
        <p:nvSpPr>
          <p:cNvPr id="6" name="TextBox 5">
            <a:extLst>
              <a:ext uri="{FF2B5EF4-FFF2-40B4-BE49-F238E27FC236}">
                <a16:creationId xmlns:a16="http://schemas.microsoft.com/office/drawing/2014/main" id="{016239BF-9B46-D263-7F11-ABB0FE3F9C9B}"/>
              </a:ext>
            </a:extLst>
          </p:cNvPr>
          <p:cNvSpPr txBox="1"/>
          <p:nvPr/>
        </p:nvSpPr>
        <p:spPr>
          <a:xfrm>
            <a:off x="66675" y="3381375"/>
            <a:ext cx="9820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Furthermore, we simplify Eq. Above  by dropping the denominator P(w n 1 ): </a:t>
            </a:r>
          </a:p>
        </p:txBody>
      </p:sp>
      <p:pic>
        <p:nvPicPr>
          <p:cNvPr id="7" name="Picture 7" descr="Text&#10;&#10;Description automatically generated">
            <a:extLst>
              <a:ext uri="{FF2B5EF4-FFF2-40B4-BE49-F238E27FC236}">
                <a16:creationId xmlns:a16="http://schemas.microsoft.com/office/drawing/2014/main" id="{7593D1AA-E551-F1AC-37CA-02D925CA5A8B}"/>
              </a:ext>
            </a:extLst>
          </p:cNvPr>
          <p:cNvPicPr>
            <a:picLocks noChangeAspect="1"/>
          </p:cNvPicPr>
          <p:nvPr/>
        </p:nvPicPr>
        <p:blipFill>
          <a:blip r:embed="rId4"/>
          <a:stretch>
            <a:fillRect/>
          </a:stretch>
        </p:blipFill>
        <p:spPr>
          <a:xfrm>
            <a:off x="6391275" y="2347913"/>
            <a:ext cx="2590800" cy="676275"/>
          </a:xfrm>
          <a:prstGeom prst="rect">
            <a:avLst/>
          </a:prstGeom>
        </p:spPr>
      </p:pic>
      <p:pic>
        <p:nvPicPr>
          <p:cNvPr id="8" name="Picture 8" descr="A picture containing text, antenna&#10;&#10;Description automatically generated">
            <a:extLst>
              <a:ext uri="{FF2B5EF4-FFF2-40B4-BE49-F238E27FC236}">
                <a16:creationId xmlns:a16="http://schemas.microsoft.com/office/drawing/2014/main" id="{80E3AE50-9F85-614F-163A-44F80178E1ED}"/>
              </a:ext>
            </a:extLst>
          </p:cNvPr>
          <p:cNvPicPr>
            <a:picLocks noChangeAspect="1"/>
          </p:cNvPicPr>
          <p:nvPr/>
        </p:nvPicPr>
        <p:blipFill>
          <a:blip r:embed="rId5"/>
          <a:stretch>
            <a:fillRect/>
          </a:stretch>
        </p:blipFill>
        <p:spPr>
          <a:xfrm>
            <a:off x="123825" y="3811134"/>
            <a:ext cx="5610225" cy="1016906"/>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BB05F96-4DBD-62B9-570B-B859B2D81895}"/>
                  </a:ext>
                </a:extLst>
              </p14:cNvPr>
              <p14:cNvContentPartPr/>
              <p14:nvPr/>
            </p14:nvContentPartPr>
            <p14:xfrm>
              <a:off x="5346651" y="4226820"/>
              <a:ext cx="3041930" cy="49309"/>
            </p14:xfrm>
          </p:contentPart>
        </mc:Choice>
        <mc:Fallback xmlns="">
          <p:pic>
            <p:nvPicPr>
              <p:cNvPr id="9" name="Ink 8">
                <a:extLst>
                  <a:ext uri="{FF2B5EF4-FFF2-40B4-BE49-F238E27FC236}">
                    <a16:creationId xmlns:a16="http://schemas.microsoft.com/office/drawing/2014/main" id="{DBB05F96-4DBD-62B9-570B-B859B2D81895}"/>
                  </a:ext>
                </a:extLst>
              </p:cNvPr>
              <p:cNvPicPr/>
              <p:nvPr/>
            </p:nvPicPr>
            <p:blipFill>
              <a:blip r:embed="rId7"/>
              <a:stretch>
                <a:fillRect/>
              </a:stretch>
            </p:blipFill>
            <p:spPr>
              <a:xfrm>
                <a:off x="5329013" y="4209312"/>
                <a:ext cx="3077565" cy="846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B3902BF-21B7-AF22-5B13-A486B18BC382}"/>
                  </a:ext>
                </a:extLst>
              </p14:cNvPr>
              <p14:cNvContentPartPr/>
              <p14:nvPr/>
            </p14:nvContentPartPr>
            <p14:xfrm>
              <a:off x="8642301" y="4076104"/>
              <a:ext cx="1104702" cy="276993"/>
            </p14:xfrm>
          </p:contentPart>
        </mc:Choice>
        <mc:Fallback xmlns="">
          <p:pic>
            <p:nvPicPr>
              <p:cNvPr id="10" name="Ink 9">
                <a:extLst>
                  <a:ext uri="{FF2B5EF4-FFF2-40B4-BE49-F238E27FC236}">
                    <a16:creationId xmlns:a16="http://schemas.microsoft.com/office/drawing/2014/main" id="{FB3902BF-21B7-AF22-5B13-A486B18BC382}"/>
                  </a:ext>
                </a:extLst>
              </p:cNvPr>
              <p:cNvPicPr/>
              <p:nvPr/>
            </p:nvPicPr>
            <p:blipFill>
              <a:blip r:embed="rId9"/>
              <a:stretch>
                <a:fillRect/>
              </a:stretch>
            </p:blipFill>
            <p:spPr>
              <a:xfrm>
                <a:off x="8624309" y="4058477"/>
                <a:ext cx="1140326" cy="312606"/>
              </a:xfrm>
              <a:prstGeom prst="rect">
                <a:avLst/>
              </a:prstGeom>
            </p:spPr>
          </p:pic>
        </mc:Fallback>
      </mc:AlternateContent>
    </p:spTree>
    <p:extLst>
      <p:ext uri="{BB962C8B-B14F-4D97-AF65-F5344CB8AC3E}">
        <p14:creationId xmlns:p14="http://schemas.microsoft.com/office/powerpoint/2010/main" val="1783514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A9F1F6-EB5C-9749-319D-E6FA3B7BF3DC}"/>
              </a:ext>
            </a:extLst>
          </p:cNvPr>
          <p:cNvSpPr txBox="1"/>
          <p:nvPr/>
        </p:nvSpPr>
        <p:spPr>
          <a:xfrm>
            <a:off x="85725" y="114300"/>
            <a:ext cx="1155382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HMM taggers make two further simplifying assumptions. </a:t>
            </a:r>
            <a:endParaRPr lang="en-US" sz="2000" dirty="0">
              <a:cs typeface="Calibri"/>
            </a:endParaRPr>
          </a:p>
          <a:p>
            <a:endParaRPr lang="en-US" sz="2000" dirty="0">
              <a:cs typeface="Calibri"/>
            </a:endParaRPr>
          </a:p>
          <a:p>
            <a:endParaRPr lang="en-US" sz="2000" dirty="0">
              <a:cs typeface="Calibri"/>
            </a:endParaRPr>
          </a:p>
          <a:p>
            <a:r>
              <a:rPr lang="en-US" sz="2000" dirty="0"/>
              <a:t>The first is that the probability of a word appearing depends only on its own tag and is independent of neighboring words and tags:</a:t>
            </a:r>
            <a:endParaRPr lang="en-US" sz="2000"/>
          </a:p>
        </p:txBody>
      </p:sp>
      <p:pic>
        <p:nvPicPr>
          <p:cNvPr id="3" name="Picture 3" descr="A picture containing text&#10;&#10;Description automatically generated">
            <a:extLst>
              <a:ext uri="{FF2B5EF4-FFF2-40B4-BE49-F238E27FC236}">
                <a16:creationId xmlns:a16="http://schemas.microsoft.com/office/drawing/2014/main" id="{9E684A37-CC70-1796-A7FC-BA481015A687}"/>
              </a:ext>
            </a:extLst>
          </p:cNvPr>
          <p:cNvPicPr>
            <a:picLocks noChangeAspect="1"/>
          </p:cNvPicPr>
          <p:nvPr/>
        </p:nvPicPr>
        <p:blipFill>
          <a:blip r:embed="rId2"/>
          <a:stretch>
            <a:fillRect/>
          </a:stretch>
        </p:blipFill>
        <p:spPr>
          <a:xfrm>
            <a:off x="85725" y="1740408"/>
            <a:ext cx="5095875" cy="948309"/>
          </a:xfrm>
          <a:prstGeom prst="rect">
            <a:avLst/>
          </a:prstGeom>
        </p:spPr>
      </p:pic>
      <p:sp>
        <p:nvSpPr>
          <p:cNvPr id="4" name="TextBox 3">
            <a:extLst>
              <a:ext uri="{FF2B5EF4-FFF2-40B4-BE49-F238E27FC236}">
                <a16:creationId xmlns:a16="http://schemas.microsoft.com/office/drawing/2014/main" id="{36D90142-5394-EF79-A23A-95EF163903AF}"/>
              </a:ext>
            </a:extLst>
          </p:cNvPr>
          <p:cNvSpPr txBox="1"/>
          <p:nvPr/>
        </p:nvSpPr>
        <p:spPr>
          <a:xfrm>
            <a:off x="85725" y="2828925"/>
            <a:ext cx="11668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second assumption, the bigram assumption, is that the probability of a tag is dependent only on the previous tag, rather than the entire tag sequence; </a:t>
            </a:r>
          </a:p>
        </p:txBody>
      </p:sp>
      <p:pic>
        <p:nvPicPr>
          <p:cNvPr id="5" name="Picture 5" descr="A picture containing text&#10;&#10;Description automatically generated">
            <a:extLst>
              <a:ext uri="{FF2B5EF4-FFF2-40B4-BE49-F238E27FC236}">
                <a16:creationId xmlns:a16="http://schemas.microsoft.com/office/drawing/2014/main" id="{0A69A4DD-7D3D-BC8C-F97E-C9741E4C8219}"/>
              </a:ext>
            </a:extLst>
          </p:cNvPr>
          <p:cNvPicPr>
            <a:picLocks noChangeAspect="1"/>
          </p:cNvPicPr>
          <p:nvPr/>
        </p:nvPicPr>
        <p:blipFill>
          <a:blip r:embed="rId3"/>
          <a:stretch>
            <a:fillRect/>
          </a:stretch>
        </p:blipFill>
        <p:spPr>
          <a:xfrm>
            <a:off x="85725" y="3681991"/>
            <a:ext cx="5514975" cy="99896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91D3BC4-292A-34A4-2261-5941BEB9DBC1}"/>
                  </a:ext>
                </a:extLst>
              </p14:cNvPr>
              <p14:cNvContentPartPr/>
              <p14:nvPr/>
            </p14:nvContentPartPr>
            <p14:xfrm>
              <a:off x="5003751" y="2171105"/>
              <a:ext cx="2243930" cy="19806"/>
            </p14:xfrm>
          </p:contentPart>
        </mc:Choice>
        <mc:Fallback xmlns="">
          <p:pic>
            <p:nvPicPr>
              <p:cNvPr id="6" name="Ink 5">
                <a:extLst>
                  <a:ext uri="{FF2B5EF4-FFF2-40B4-BE49-F238E27FC236}">
                    <a16:creationId xmlns:a16="http://schemas.microsoft.com/office/drawing/2014/main" id="{491D3BC4-292A-34A4-2261-5941BEB9DBC1}"/>
                  </a:ext>
                </a:extLst>
              </p:cNvPr>
              <p:cNvPicPr/>
              <p:nvPr/>
            </p:nvPicPr>
            <p:blipFill>
              <a:blip r:embed="rId5"/>
              <a:stretch>
                <a:fillRect/>
              </a:stretch>
            </p:blipFill>
            <p:spPr>
              <a:xfrm>
                <a:off x="4985753" y="2153421"/>
                <a:ext cx="2279565" cy="548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BA0C3E2-1418-3C54-6CFD-828A4893B0FE}"/>
                  </a:ext>
                </a:extLst>
              </p14:cNvPr>
              <p14:cNvContentPartPr/>
              <p14:nvPr/>
            </p14:nvContentPartPr>
            <p14:xfrm>
              <a:off x="7575500" y="1732955"/>
              <a:ext cx="957061" cy="498260"/>
            </p14:xfrm>
          </p:contentPart>
        </mc:Choice>
        <mc:Fallback xmlns="">
          <p:pic>
            <p:nvPicPr>
              <p:cNvPr id="7" name="Ink 6">
                <a:extLst>
                  <a:ext uri="{FF2B5EF4-FFF2-40B4-BE49-F238E27FC236}">
                    <a16:creationId xmlns:a16="http://schemas.microsoft.com/office/drawing/2014/main" id="{3BA0C3E2-1418-3C54-6CFD-828A4893B0FE}"/>
                  </a:ext>
                </a:extLst>
              </p:cNvPr>
              <p:cNvPicPr/>
              <p:nvPr/>
            </p:nvPicPr>
            <p:blipFill>
              <a:blip r:embed="rId7"/>
              <a:stretch>
                <a:fillRect/>
              </a:stretch>
            </p:blipFill>
            <p:spPr>
              <a:xfrm>
                <a:off x="7557870" y="1715327"/>
                <a:ext cx="992681" cy="53387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5ADA112-48DD-8357-4099-FCDB77F73D2E}"/>
                  </a:ext>
                </a:extLst>
              </p14:cNvPr>
              <p14:cNvContentPartPr/>
              <p14:nvPr/>
            </p14:nvContentPartPr>
            <p14:xfrm>
              <a:off x="7761236" y="1704379"/>
              <a:ext cx="519113" cy="545348"/>
            </p14:xfrm>
          </p:contentPart>
        </mc:Choice>
        <mc:Fallback xmlns="">
          <p:pic>
            <p:nvPicPr>
              <p:cNvPr id="8" name="Ink 7">
                <a:extLst>
                  <a:ext uri="{FF2B5EF4-FFF2-40B4-BE49-F238E27FC236}">
                    <a16:creationId xmlns:a16="http://schemas.microsoft.com/office/drawing/2014/main" id="{65ADA112-48DD-8357-4099-FCDB77F73D2E}"/>
                  </a:ext>
                </a:extLst>
              </p:cNvPr>
              <p:cNvPicPr/>
              <p:nvPr/>
            </p:nvPicPr>
            <p:blipFill>
              <a:blip r:embed="rId9"/>
              <a:stretch>
                <a:fillRect/>
              </a:stretch>
            </p:blipFill>
            <p:spPr>
              <a:xfrm>
                <a:off x="7743249" y="1686752"/>
                <a:ext cx="554728" cy="5809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3EB9FE2-34C7-2459-1FDF-8426CEE2AC7D}"/>
                  </a:ext>
                </a:extLst>
              </p14:cNvPr>
              <p14:cNvContentPartPr/>
              <p14:nvPr/>
            </p14:nvContentPartPr>
            <p14:xfrm>
              <a:off x="5089475" y="4133255"/>
              <a:ext cx="2708411" cy="8572"/>
            </p14:xfrm>
          </p:contentPart>
        </mc:Choice>
        <mc:Fallback xmlns="">
          <p:pic>
            <p:nvPicPr>
              <p:cNvPr id="9" name="Ink 8">
                <a:extLst>
                  <a:ext uri="{FF2B5EF4-FFF2-40B4-BE49-F238E27FC236}">
                    <a16:creationId xmlns:a16="http://schemas.microsoft.com/office/drawing/2014/main" id="{63EB9FE2-34C7-2459-1FDF-8426CEE2AC7D}"/>
                  </a:ext>
                </a:extLst>
              </p:cNvPr>
              <p:cNvPicPr/>
              <p:nvPr/>
            </p:nvPicPr>
            <p:blipFill>
              <a:blip r:embed="rId11"/>
              <a:stretch>
                <a:fillRect/>
              </a:stretch>
            </p:blipFill>
            <p:spPr>
              <a:xfrm>
                <a:off x="5071836" y="3704655"/>
                <a:ext cx="2744048" cy="85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3351B0BB-348C-537F-8163-0DA6FBA381A8}"/>
                  </a:ext>
                </a:extLst>
              </p14:cNvPr>
              <p14:cNvContentPartPr/>
              <p14:nvPr/>
            </p14:nvContentPartPr>
            <p14:xfrm>
              <a:off x="7899350" y="3824247"/>
              <a:ext cx="623662" cy="227692"/>
            </p14:xfrm>
          </p:contentPart>
        </mc:Choice>
        <mc:Fallback xmlns="">
          <p:pic>
            <p:nvPicPr>
              <p:cNvPr id="10" name="Ink 9">
                <a:extLst>
                  <a:ext uri="{FF2B5EF4-FFF2-40B4-BE49-F238E27FC236}">
                    <a16:creationId xmlns:a16="http://schemas.microsoft.com/office/drawing/2014/main" id="{3351B0BB-348C-537F-8163-0DA6FBA381A8}"/>
                  </a:ext>
                </a:extLst>
              </p:cNvPr>
              <p:cNvPicPr/>
              <p:nvPr/>
            </p:nvPicPr>
            <p:blipFill>
              <a:blip r:embed="rId13"/>
              <a:stretch>
                <a:fillRect/>
              </a:stretch>
            </p:blipFill>
            <p:spPr>
              <a:xfrm>
                <a:off x="7881356" y="3806262"/>
                <a:ext cx="659290" cy="26330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08BA0AA2-8DD5-9322-B1D4-BD1E70D6C54E}"/>
                  </a:ext>
                </a:extLst>
              </p14:cNvPr>
              <p14:cNvContentPartPr/>
              <p14:nvPr/>
            </p14:nvContentPartPr>
            <p14:xfrm>
              <a:off x="8293578" y="3742730"/>
              <a:ext cx="329672" cy="919694"/>
            </p14:xfrm>
          </p:contentPart>
        </mc:Choice>
        <mc:Fallback xmlns="">
          <p:pic>
            <p:nvPicPr>
              <p:cNvPr id="11" name="Ink 10">
                <a:extLst>
                  <a:ext uri="{FF2B5EF4-FFF2-40B4-BE49-F238E27FC236}">
                    <a16:creationId xmlns:a16="http://schemas.microsoft.com/office/drawing/2014/main" id="{08BA0AA2-8DD5-9322-B1D4-BD1E70D6C54E}"/>
                  </a:ext>
                </a:extLst>
              </p:cNvPr>
              <p:cNvPicPr/>
              <p:nvPr/>
            </p:nvPicPr>
            <p:blipFill>
              <a:blip r:embed="rId15"/>
              <a:stretch>
                <a:fillRect/>
              </a:stretch>
            </p:blipFill>
            <p:spPr>
              <a:xfrm>
                <a:off x="8275602" y="3725099"/>
                <a:ext cx="365264" cy="955316"/>
              </a:xfrm>
              <a:prstGeom prst="rect">
                <a:avLst/>
              </a:prstGeom>
            </p:spPr>
          </p:pic>
        </mc:Fallback>
      </mc:AlternateContent>
    </p:spTree>
    <p:extLst>
      <p:ext uri="{BB962C8B-B14F-4D97-AF65-F5344CB8AC3E}">
        <p14:creationId xmlns:p14="http://schemas.microsoft.com/office/powerpoint/2010/main" val="139040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840866-F9B4-66E8-5EA8-111F4E0E1E50}"/>
              </a:ext>
            </a:extLst>
          </p:cNvPr>
          <p:cNvSpPr txBox="1"/>
          <p:nvPr/>
        </p:nvSpPr>
        <p:spPr>
          <a:xfrm>
            <a:off x="142875" y="123825"/>
            <a:ext cx="11620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Plugging the simplifying assumptions from </a:t>
            </a:r>
            <a:r>
              <a:rPr lang="en-US" b="1" dirty="0">
                <a:solidFill>
                  <a:srgbClr val="FF0000"/>
                </a:solidFill>
              </a:rPr>
              <a:t>Eq. X </a:t>
            </a:r>
            <a:r>
              <a:rPr lang="en-US" dirty="0"/>
              <a:t> and</a:t>
            </a:r>
            <a:r>
              <a:rPr lang="en-US" b="1" dirty="0">
                <a:solidFill>
                  <a:srgbClr val="FF0000"/>
                </a:solidFill>
              </a:rPr>
              <a:t> Eq. Y </a:t>
            </a:r>
            <a:r>
              <a:rPr lang="en-US" dirty="0"/>
              <a:t> into </a:t>
            </a:r>
            <a:r>
              <a:rPr lang="en-US" b="1" dirty="0">
                <a:solidFill>
                  <a:srgbClr val="FF0000"/>
                </a:solidFill>
              </a:rPr>
              <a:t>Eq. Z</a:t>
            </a:r>
            <a:r>
              <a:rPr lang="en-US" dirty="0"/>
              <a:t> results in the following equation for the most probable tag sequence from a bigram tagger: </a:t>
            </a:r>
          </a:p>
        </p:txBody>
      </p:sp>
      <p:pic>
        <p:nvPicPr>
          <p:cNvPr id="3" name="Picture 3" descr="Text, letter&#10;&#10;Description automatically generated">
            <a:extLst>
              <a:ext uri="{FF2B5EF4-FFF2-40B4-BE49-F238E27FC236}">
                <a16:creationId xmlns:a16="http://schemas.microsoft.com/office/drawing/2014/main" id="{B013D7D2-7F1C-C59F-0397-39EDE9F67AB1}"/>
              </a:ext>
            </a:extLst>
          </p:cNvPr>
          <p:cNvPicPr>
            <a:picLocks noChangeAspect="1"/>
          </p:cNvPicPr>
          <p:nvPr/>
        </p:nvPicPr>
        <p:blipFill>
          <a:blip r:embed="rId2"/>
          <a:stretch>
            <a:fillRect/>
          </a:stretch>
        </p:blipFill>
        <p:spPr>
          <a:xfrm>
            <a:off x="266700" y="1336221"/>
            <a:ext cx="10210800" cy="1556657"/>
          </a:xfrm>
          <a:prstGeom prst="rect">
            <a:avLst/>
          </a:prstGeom>
        </p:spPr>
      </p:pic>
    </p:spTree>
    <p:extLst>
      <p:ext uri="{BB962C8B-B14F-4D97-AF65-F5344CB8AC3E}">
        <p14:creationId xmlns:p14="http://schemas.microsoft.com/office/powerpoint/2010/main" val="99846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2BC5D16F-47BE-1E06-2DAD-D2BB5FA16261}"/>
              </a:ext>
            </a:extLst>
          </p:cNvPr>
          <p:cNvPicPr>
            <a:picLocks noChangeAspect="1"/>
          </p:cNvPicPr>
          <p:nvPr/>
        </p:nvPicPr>
        <p:blipFill>
          <a:blip r:embed="rId2"/>
          <a:stretch>
            <a:fillRect/>
          </a:stretch>
        </p:blipFill>
        <p:spPr>
          <a:xfrm>
            <a:off x="1146718" y="1109281"/>
            <a:ext cx="8913541" cy="3050389"/>
          </a:xfrm>
          <a:prstGeom prst="rect">
            <a:avLst/>
          </a:prstGeom>
        </p:spPr>
      </p:pic>
      <p:pic>
        <p:nvPicPr>
          <p:cNvPr id="4" name="Picture 4" descr="A picture containing text, clock&#10;&#10;Description automatically generated">
            <a:extLst>
              <a:ext uri="{FF2B5EF4-FFF2-40B4-BE49-F238E27FC236}">
                <a16:creationId xmlns:a16="http://schemas.microsoft.com/office/drawing/2014/main" id="{91FCE485-20F6-0A38-8E91-7E95424954E6}"/>
              </a:ext>
            </a:extLst>
          </p:cNvPr>
          <p:cNvPicPr>
            <a:picLocks noChangeAspect="1"/>
          </p:cNvPicPr>
          <p:nvPr/>
        </p:nvPicPr>
        <p:blipFill>
          <a:blip r:embed="rId3"/>
          <a:stretch>
            <a:fillRect/>
          </a:stretch>
        </p:blipFill>
        <p:spPr>
          <a:xfrm>
            <a:off x="1964474" y="4192042"/>
            <a:ext cx="7798419" cy="1103745"/>
          </a:xfrm>
          <a:prstGeom prst="rect">
            <a:avLst/>
          </a:prstGeom>
        </p:spPr>
      </p:pic>
      <p:sp>
        <p:nvSpPr>
          <p:cNvPr id="5" name="TextBox 4">
            <a:extLst>
              <a:ext uri="{FF2B5EF4-FFF2-40B4-BE49-F238E27FC236}">
                <a16:creationId xmlns:a16="http://schemas.microsoft.com/office/drawing/2014/main" id="{5E358580-FA92-21B4-6832-0EF5F26FD4B9}"/>
              </a:ext>
            </a:extLst>
          </p:cNvPr>
          <p:cNvSpPr txBox="1"/>
          <p:nvPr/>
        </p:nvSpPr>
        <p:spPr>
          <a:xfrm>
            <a:off x="518531" y="476715"/>
            <a:ext cx="87853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Find the probability of the following sentence :</a:t>
            </a:r>
            <a:r>
              <a:rPr lang="en-US" b="1" dirty="0">
                <a:solidFill>
                  <a:srgbClr val="FF0000"/>
                </a:solidFill>
                <a:cs typeface="Calibri"/>
              </a:rPr>
              <a:t>Jane will spot Will</a:t>
            </a:r>
          </a:p>
        </p:txBody>
      </p:sp>
    </p:spTree>
    <p:extLst>
      <p:ext uri="{BB962C8B-B14F-4D97-AF65-F5344CB8AC3E}">
        <p14:creationId xmlns:p14="http://schemas.microsoft.com/office/powerpoint/2010/main" val="705658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clock&#10;&#10;Description automatically generated">
            <a:extLst>
              <a:ext uri="{FF2B5EF4-FFF2-40B4-BE49-F238E27FC236}">
                <a16:creationId xmlns:a16="http://schemas.microsoft.com/office/drawing/2014/main" id="{6C851076-1288-6F25-2586-27BCE1D52B33}"/>
              </a:ext>
            </a:extLst>
          </p:cNvPr>
          <p:cNvPicPr>
            <a:picLocks noChangeAspect="1"/>
          </p:cNvPicPr>
          <p:nvPr/>
        </p:nvPicPr>
        <p:blipFill>
          <a:blip r:embed="rId2"/>
          <a:stretch>
            <a:fillRect/>
          </a:stretch>
        </p:blipFill>
        <p:spPr>
          <a:xfrm>
            <a:off x="895815" y="745662"/>
            <a:ext cx="8653345" cy="1324358"/>
          </a:xfrm>
          <a:prstGeom prst="rect">
            <a:avLst/>
          </a:prstGeom>
        </p:spPr>
      </p:pic>
      <p:pic>
        <p:nvPicPr>
          <p:cNvPr id="3" name="Picture 3">
            <a:extLst>
              <a:ext uri="{FF2B5EF4-FFF2-40B4-BE49-F238E27FC236}">
                <a16:creationId xmlns:a16="http://schemas.microsoft.com/office/drawing/2014/main" id="{2697579C-B2A8-6CAA-B5AE-A61FA4B1FD25}"/>
              </a:ext>
            </a:extLst>
          </p:cNvPr>
          <p:cNvPicPr>
            <a:picLocks noChangeAspect="1"/>
          </p:cNvPicPr>
          <p:nvPr/>
        </p:nvPicPr>
        <p:blipFill>
          <a:blip r:embed="rId3"/>
          <a:stretch>
            <a:fillRect/>
          </a:stretch>
        </p:blipFill>
        <p:spPr>
          <a:xfrm>
            <a:off x="1214089" y="2936023"/>
            <a:ext cx="1790700" cy="800100"/>
          </a:xfrm>
          <a:prstGeom prst="rect">
            <a:avLst/>
          </a:prstGeom>
        </p:spPr>
      </p:pic>
      <p:pic>
        <p:nvPicPr>
          <p:cNvPr id="4" name="Picture 4">
            <a:extLst>
              <a:ext uri="{FF2B5EF4-FFF2-40B4-BE49-F238E27FC236}">
                <a16:creationId xmlns:a16="http://schemas.microsoft.com/office/drawing/2014/main" id="{44B371E0-CD58-D379-CAD8-B884E3EC1F92}"/>
              </a:ext>
            </a:extLst>
          </p:cNvPr>
          <p:cNvPicPr>
            <a:picLocks noChangeAspect="1"/>
          </p:cNvPicPr>
          <p:nvPr/>
        </p:nvPicPr>
        <p:blipFill>
          <a:blip r:embed="rId4"/>
          <a:stretch>
            <a:fillRect/>
          </a:stretch>
        </p:blipFill>
        <p:spPr>
          <a:xfrm>
            <a:off x="960865" y="4590086"/>
            <a:ext cx="8551126" cy="1497122"/>
          </a:xfrm>
          <a:prstGeom prst="rect">
            <a:avLst/>
          </a:prstGeom>
        </p:spPr>
      </p:pic>
    </p:spTree>
    <p:extLst>
      <p:ext uri="{BB962C8B-B14F-4D97-AF65-F5344CB8AC3E}">
        <p14:creationId xmlns:p14="http://schemas.microsoft.com/office/powerpoint/2010/main" val="3469448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Categories of Parts of Speech </a:t>
            </a:r>
          </a:p>
        </p:txBody>
      </p:sp>
      <p:sp>
        <p:nvSpPr>
          <p:cNvPr id="3" name="Content Placeholder 2"/>
          <p:cNvSpPr>
            <a:spLocks noGrp="1"/>
          </p:cNvSpPr>
          <p:nvPr>
            <p:ph idx="1"/>
          </p:nvPr>
        </p:nvSpPr>
        <p:spPr/>
        <p:txBody>
          <a:bodyPr/>
          <a:lstStyle/>
          <a:p>
            <a:r>
              <a:rPr lang="en-US"/>
              <a:t>Closed class </a:t>
            </a:r>
          </a:p>
          <a:p>
            <a:r>
              <a:rPr lang="en-US"/>
              <a:t> Open class</a:t>
            </a:r>
            <a:endParaRPr lang="en-IN"/>
          </a:p>
        </p:txBody>
      </p:sp>
    </p:spTree>
    <p:extLst>
      <p:ext uri="{BB962C8B-B14F-4D97-AF65-F5344CB8AC3E}">
        <p14:creationId xmlns:p14="http://schemas.microsoft.com/office/powerpoint/2010/main" val="4962755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BD46446-BBA7-3E8A-315B-D04FD651AD05}"/>
              </a:ext>
            </a:extLst>
          </p:cNvPr>
          <p:cNvGraphicFramePr>
            <a:graphicFrameLocks noGrp="1"/>
          </p:cNvGraphicFramePr>
          <p:nvPr>
            <p:extLst>
              <p:ext uri="{D42A27DB-BD31-4B8C-83A1-F6EECF244321}">
                <p14:modId xmlns:p14="http://schemas.microsoft.com/office/powerpoint/2010/main" val="4065965117"/>
              </p:ext>
            </p:extLst>
          </p:nvPr>
        </p:nvGraphicFramePr>
        <p:xfrm>
          <a:off x="2011680" y="722376"/>
          <a:ext cx="8168643" cy="1381760"/>
        </p:xfrm>
        <a:graphic>
          <a:graphicData uri="http://schemas.openxmlformats.org/drawingml/2006/table">
            <a:tbl>
              <a:tblPr firstRow="1" bandRow="1">
                <a:tableStyleId>{5C22544A-7EE6-4342-B048-85BDC9FD1C3A}</a:tableStyleId>
              </a:tblPr>
              <a:tblGrid>
                <a:gridCol w="1166949">
                  <a:extLst>
                    <a:ext uri="{9D8B030D-6E8A-4147-A177-3AD203B41FA5}">
                      <a16:colId xmlns:a16="http://schemas.microsoft.com/office/drawing/2014/main" val="4010276970"/>
                    </a:ext>
                  </a:extLst>
                </a:gridCol>
                <a:gridCol w="1166949">
                  <a:extLst>
                    <a:ext uri="{9D8B030D-6E8A-4147-A177-3AD203B41FA5}">
                      <a16:colId xmlns:a16="http://schemas.microsoft.com/office/drawing/2014/main" val="1014052771"/>
                    </a:ext>
                  </a:extLst>
                </a:gridCol>
                <a:gridCol w="1166949">
                  <a:extLst>
                    <a:ext uri="{9D8B030D-6E8A-4147-A177-3AD203B41FA5}">
                      <a16:colId xmlns:a16="http://schemas.microsoft.com/office/drawing/2014/main" val="4164575391"/>
                    </a:ext>
                  </a:extLst>
                </a:gridCol>
                <a:gridCol w="1166949">
                  <a:extLst>
                    <a:ext uri="{9D8B030D-6E8A-4147-A177-3AD203B41FA5}">
                      <a16:colId xmlns:a16="http://schemas.microsoft.com/office/drawing/2014/main" val="3475733104"/>
                    </a:ext>
                  </a:extLst>
                </a:gridCol>
                <a:gridCol w="1166949">
                  <a:extLst>
                    <a:ext uri="{9D8B030D-6E8A-4147-A177-3AD203B41FA5}">
                      <a16:colId xmlns:a16="http://schemas.microsoft.com/office/drawing/2014/main" val="3995551719"/>
                    </a:ext>
                  </a:extLst>
                </a:gridCol>
                <a:gridCol w="1166949">
                  <a:extLst>
                    <a:ext uri="{9D8B030D-6E8A-4147-A177-3AD203B41FA5}">
                      <a16:colId xmlns:a16="http://schemas.microsoft.com/office/drawing/2014/main" val="871978744"/>
                    </a:ext>
                  </a:extLst>
                </a:gridCol>
                <a:gridCol w="1166949">
                  <a:extLst>
                    <a:ext uri="{9D8B030D-6E8A-4147-A177-3AD203B41FA5}">
                      <a16:colId xmlns:a16="http://schemas.microsoft.com/office/drawing/2014/main" val="3525852870"/>
                    </a:ext>
                  </a:extLst>
                </a:gridCol>
              </a:tblGrid>
              <a:tr h="370840">
                <a:tc>
                  <a:txBody>
                    <a:bodyPr/>
                    <a:lstStyle/>
                    <a:p>
                      <a:r>
                        <a:rPr lang="en-US" dirty="0"/>
                        <a:t>JANE</a:t>
                      </a:r>
                    </a:p>
                  </a:txBody>
                  <a:tcPr/>
                </a:tc>
                <a:tc>
                  <a:txBody>
                    <a:bodyPr/>
                    <a:lstStyle/>
                    <a:p>
                      <a:r>
                        <a:rPr lang="en-US" dirty="0"/>
                        <a:t>will</a:t>
                      </a:r>
                    </a:p>
                  </a:txBody>
                  <a:tcPr/>
                </a:tc>
                <a:tc>
                  <a:txBody>
                    <a:bodyPr/>
                    <a:lstStyle/>
                    <a:p>
                      <a:r>
                        <a:rPr lang="en-US" dirty="0"/>
                        <a:t>spot</a:t>
                      </a:r>
                    </a:p>
                  </a:txBody>
                  <a:tcPr/>
                </a:tc>
                <a:tc>
                  <a:txBody>
                    <a:bodyPr/>
                    <a:lstStyle/>
                    <a:p>
                      <a:r>
                        <a:rPr lang="en-US" dirty="0"/>
                        <a:t>will</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45504138"/>
                  </a:ext>
                </a:extLst>
              </a:tr>
              <a:tr h="370840">
                <a:tc>
                  <a:txBody>
                    <a:bodyPr/>
                    <a:lstStyle/>
                    <a:p>
                      <a:r>
                        <a:rPr lang="en-US" dirty="0"/>
                        <a:t>Noun </a:t>
                      </a:r>
                    </a:p>
                  </a:txBody>
                  <a:tcPr/>
                </a:tc>
                <a:tc>
                  <a:txBody>
                    <a:bodyPr/>
                    <a:lstStyle/>
                    <a:p>
                      <a:r>
                        <a:rPr lang="en-US" dirty="0"/>
                        <a:t>noun</a:t>
                      </a:r>
                    </a:p>
                  </a:txBody>
                  <a:tcPr/>
                </a:tc>
                <a:tc>
                  <a:txBody>
                    <a:bodyPr/>
                    <a:lstStyle/>
                    <a:p>
                      <a:r>
                        <a:rPr lang="en-US" dirty="0"/>
                        <a:t>noun</a:t>
                      </a:r>
                    </a:p>
                  </a:txBody>
                  <a:tcPr/>
                </a:tc>
                <a:tc>
                  <a:txBody>
                    <a:bodyPr/>
                    <a:lstStyle/>
                    <a:p>
                      <a:r>
                        <a:rPr lang="en-US" dirty="0"/>
                        <a:t>noun</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87450446"/>
                  </a:ext>
                </a:extLst>
              </a:tr>
              <a:tr h="370839">
                <a:tc>
                  <a:txBody>
                    <a:bodyPr/>
                    <a:lstStyle/>
                    <a:p>
                      <a:pPr lvl="0">
                        <a:buNone/>
                      </a:pPr>
                      <a:endParaRPr lang="en-US" dirty="0"/>
                    </a:p>
                  </a:txBody>
                  <a:tcPr/>
                </a:tc>
                <a:tc>
                  <a:txBody>
                    <a:bodyPr/>
                    <a:lstStyle/>
                    <a:p>
                      <a:pPr lvl="0">
                        <a:buNone/>
                      </a:pPr>
                      <a:r>
                        <a:rPr lang="en-US" dirty="0"/>
                        <a:t>Modal verb</a:t>
                      </a:r>
                    </a:p>
                  </a:txBody>
                  <a:tcPr/>
                </a:tc>
                <a:tc>
                  <a:txBody>
                    <a:bodyPr/>
                    <a:lstStyle/>
                    <a:p>
                      <a:pPr lvl="0">
                        <a:buNone/>
                      </a:pPr>
                      <a:r>
                        <a:rPr lang="en-US" dirty="0"/>
                        <a:t>Verb </a:t>
                      </a:r>
                    </a:p>
                  </a:txBody>
                  <a:tcPr/>
                </a:tc>
                <a:tc>
                  <a:txBody>
                    <a:bodyPr/>
                    <a:lstStyle/>
                    <a:p>
                      <a:pPr lvl="0">
                        <a:buNone/>
                      </a:pPr>
                      <a:r>
                        <a:rPr lang="en-US" dirty="0"/>
                        <a:t>Modal verb</a:t>
                      </a:r>
                    </a:p>
                  </a:txBody>
                  <a:tcPr/>
                </a:tc>
                <a:tc>
                  <a:txBody>
                    <a:bodyPr/>
                    <a:lstStyle/>
                    <a:p>
                      <a:pPr lvl="0">
                        <a:buNone/>
                      </a:pPr>
                      <a:endParaRPr lang="en-US" dirty="0"/>
                    </a:p>
                  </a:txBody>
                  <a:tcPr/>
                </a:tc>
                <a:tc>
                  <a:txBody>
                    <a:bodyPr/>
                    <a:lstStyle/>
                    <a:p>
                      <a:pPr lvl="0">
                        <a:buNone/>
                      </a:pPr>
                      <a:endParaRPr lang="en-US" dirty="0"/>
                    </a:p>
                  </a:txBody>
                  <a:tcPr/>
                </a:tc>
                <a:tc>
                  <a:txBody>
                    <a:bodyPr/>
                    <a:lstStyle/>
                    <a:p>
                      <a:pPr lvl="0">
                        <a:buNone/>
                      </a:pPr>
                      <a:endParaRPr lang="en-US" dirty="0"/>
                    </a:p>
                  </a:txBody>
                  <a:tcPr/>
                </a:tc>
                <a:extLst>
                  <a:ext uri="{0D108BD9-81ED-4DB2-BD59-A6C34878D82A}">
                    <a16:rowId xmlns:a16="http://schemas.microsoft.com/office/drawing/2014/main" val="219607123"/>
                  </a:ext>
                </a:extLst>
              </a:tr>
            </a:tbl>
          </a:graphicData>
        </a:graphic>
      </p:graphicFrame>
    </p:spTree>
    <p:extLst>
      <p:ext uri="{BB962C8B-B14F-4D97-AF65-F5344CB8AC3E}">
        <p14:creationId xmlns:p14="http://schemas.microsoft.com/office/powerpoint/2010/main" val="3085451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421C46-2A0A-7E58-54BF-1295A3D12BDB}"/>
              </a:ext>
            </a:extLst>
          </p:cNvPr>
          <p:cNvSpPr txBox="1"/>
          <p:nvPr/>
        </p:nvSpPr>
        <p:spPr>
          <a:xfrm>
            <a:off x="371654" y="1536481"/>
            <a:ext cx="1072341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800" dirty="0">
                <a:cs typeface="Calibri"/>
              </a:rPr>
              <a:t>In general, we  from all the possible combination of parts of speech tags we will pick the one that generates the above sentence Jane will spot Will with the highest probability </a:t>
            </a:r>
          </a:p>
        </p:txBody>
      </p:sp>
      <p:sp>
        <p:nvSpPr>
          <p:cNvPr id="3" name="TextBox 2">
            <a:extLst>
              <a:ext uri="{FF2B5EF4-FFF2-40B4-BE49-F238E27FC236}">
                <a16:creationId xmlns:a16="http://schemas.microsoft.com/office/drawing/2014/main" id="{4DF69B27-1DCE-896E-83BD-11BC0BA90C4D}"/>
              </a:ext>
            </a:extLst>
          </p:cNvPr>
          <p:cNvSpPr txBox="1"/>
          <p:nvPr/>
        </p:nvSpPr>
        <p:spPr>
          <a:xfrm>
            <a:off x="400408" y="230168"/>
            <a:ext cx="114092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cs typeface="Calibri"/>
              </a:rPr>
              <a:t>How  to find the correct path ?</a:t>
            </a:r>
            <a:endParaRPr lang="en-US" sz="4400" b="1" dirty="0"/>
          </a:p>
        </p:txBody>
      </p:sp>
    </p:spTree>
    <p:extLst>
      <p:ext uri="{BB962C8B-B14F-4D97-AF65-F5344CB8AC3E}">
        <p14:creationId xmlns:p14="http://schemas.microsoft.com/office/powerpoint/2010/main" val="1155660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7A8EB2B4-3AF3-6529-C4BE-E051FD84FA22}"/>
              </a:ext>
            </a:extLst>
          </p:cNvPr>
          <p:cNvPicPr>
            <a:picLocks noChangeAspect="1"/>
          </p:cNvPicPr>
          <p:nvPr/>
        </p:nvPicPr>
        <p:blipFill>
          <a:blip r:embed="rId2"/>
          <a:stretch>
            <a:fillRect/>
          </a:stretch>
        </p:blipFill>
        <p:spPr>
          <a:xfrm>
            <a:off x="212146" y="470522"/>
            <a:ext cx="10905066" cy="3271520"/>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D8CED97A-4352-F67A-5EB3-189DFF74295B}"/>
              </a:ext>
            </a:extLst>
          </p:cNvPr>
          <p:cNvPicPr>
            <a:picLocks noChangeAspect="1"/>
          </p:cNvPicPr>
          <p:nvPr/>
        </p:nvPicPr>
        <p:blipFill>
          <a:blip r:embed="rId3"/>
          <a:stretch>
            <a:fillRect/>
          </a:stretch>
        </p:blipFill>
        <p:spPr>
          <a:xfrm>
            <a:off x="1949570" y="4216439"/>
            <a:ext cx="9356784" cy="1861311"/>
          </a:xfrm>
          <a:prstGeom prst="rect">
            <a:avLst/>
          </a:prstGeom>
        </p:spPr>
      </p:pic>
    </p:spTree>
    <p:extLst>
      <p:ext uri="{BB962C8B-B14F-4D97-AF65-F5344CB8AC3E}">
        <p14:creationId xmlns:p14="http://schemas.microsoft.com/office/powerpoint/2010/main" val="818446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B51832E2-F766-DB48-1B7D-7EEF4632525C}"/>
              </a:ext>
            </a:extLst>
          </p:cNvPr>
          <p:cNvPicPr>
            <a:picLocks noChangeAspect="1"/>
          </p:cNvPicPr>
          <p:nvPr/>
        </p:nvPicPr>
        <p:blipFill>
          <a:blip r:embed="rId2"/>
          <a:stretch>
            <a:fillRect/>
          </a:stretch>
        </p:blipFill>
        <p:spPr>
          <a:xfrm>
            <a:off x="643467" y="1057148"/>
            <a:ext cx="10905066" cy="4743702"/>
          </a:xfrm>
          <a:prstGeom prst="rect">
            <a:avLst/>
          </a:prstGeom>
        </p:spPr>
      </p:pic>
    </p:spTree>
    <p:extLst>
      <p:ext uri="{BB962C8B-B14F-4D97-AF65-F5344CB8AC3E}">
        <p14:creationId xmlns:p14="http://schemas.microsoft.com/office/powerpoint/2010/main" val="1974684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3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line chart&#10;&#10;Description automatically generated">
            <a:extLst>
              <a:ext uri="{FF2B5EF4-FFF2-40B4-BE49-F238E27FC236}">
                <a16:creationId xmlns:a16="http://schemas.microsoft.com/office/drawing/2014/main" id="{EF4A9463-7468-06F5-12EF-F2833F15E4AF}"/>
              </a:ext>
            </a:extLst>
          </p:cNvPr>
          <p:cNvPicPr>
            <a:picLocks noChangeAspect="1"/>
          </p:cNvPicPr>
          <p:nvPr/>
        </p:nvPicPr>
        <p:blipFill>
          <a:blip r:embed="rId2"/>
          <a:stretch>
            <a:fillRect/>
          </a:stretch>
        </p:blipFill>
        <p:spPr>
          <a:xfrm>
            <a:off x="643467" y="1234356"/>
            <a:ext cx="10905066" cy="4389288"/>
          </a:xfrm>
          <a:prstGeom prst="rect">
            <a:avLst/>
          </a:prstGeom>
        </p:spPr>
      </p:pic>
      <p:sp>
        <p:nvSpPr>
          <p:cNvPr id="3" name="TextBox 2">
            <a:extLst>
              <a:ext uri="{FF2B5EF4-FFF2-40B4-BE49-F238E27FC236}">
                <a16:creationId xmlns:a16="http://schemas.microsoft.com/office/drawing/2014/main" id="{BAD6C162-AB28-A4F3-38DF-483C0B25A7D2}"/>
              </a:ext>
            </a:extLst>
          </p:cNvPr>
          <p:cNvSpPr txBox="1"/>
          <p:nvPr/>
        </p:nvSpPr>
        <p:spPr>
          <a:xfrm>
            <a:off x="816489" y="5584732"/>
            <a:ext cx="105052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Which one of this generates the sentence with highest probability ?</a:t>
            </a:r>
          </a:p>
        </p:txBody>
      </p:sp>
    </p:spTree>
    <p:extLst>
      <p:ext uri="{BB962C8B-B14F-4D97-AF65-F5344CB8AC3E}">
        <p14:creationId xmlns:p14="http://schemas.microsoft.com/office/powerpoint/2010/main" val="1911214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10;&#10;Description automatically generated">
            <a:extLst>
              <a:ext uri="{FF2B5EF4-FFF2-40B4-BE49-F238E27FC236}">
                <a16:creationId xmlns:a16="http://schemas.microsoft.com/office/drawing/2014/main" id="{A9437A46-4FFC-999F-7DFD-9E8668F5CD84}"/>
              </a:ext>
            </a:extLst>
          </p:cNvPr>
          <p:cNvPicPr>
            <a:picLocks noChangeAspect="1"/>
          </p:cNvPicPr>
          <p:nvPr/>
        </p:nvPicPr>
        <p:blipFill>
          <a:blip r:embed="rId2"/>
          <a:stretch>
            <a:fillRect/>
          </a:stretch>
        </p:blipFill>
        <p:spPr>
          <a:xfrm>
            <a:off x="643467" y="934467"/>
            <a:ext cx="10905066" cy="4989066"/>
          </a:xfrm>
          <a:prstGeom prst="rect">
            <a:avLst/>
          </a:prstGeom>
        </p:spPr>
      </p:pic>
    </p:spTree>
    <p:extLst>
      <p:ext uri="{BB962C8B-B14F-4D97-AF65-F5344CB8AC3E}">
        <p14:creationId xmlns:p14="http://schemas.microsoft.com/office/powerpoint/2010/main" val="49970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B3D9857-27BE-4209-EFB1-F39DD4ED1C9A}"/>
              </a:ext>
            </a:extLst>
          </p:cNvPr>
          <p:cNvPicPr>
            <a:picLocks noChangeAspect="1"/>
          </p:cNvPicPr>
          <p:nvPr/>
        </p:nvPicPr>
        <p:blipFill>
          <a:blip r:embed="rId2"/>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3398391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5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10;&#10;Description automatically generated">
            <a:extLst>
              <a:ext uri="{FF2B5EF4-FFF2-40B4-BE49-F238E27FC236}">
                <a16:creationId xmlns:a16="http://schemas.microsoft.com/office/drawing/2014/main" id="{A9437A46-4FFC-999F-7DFD-9E8668F5CD84}"/>
              </a:ext>
            </a:extLst>
          </p:cNvPr>
          <p:cNvPicPr>
            <a:picLocks noChangeAspect="1"/>
          </p:cNvPicPr>
          <p:nvPr/>
        </p:nvPicPr>
        <p:blipFill>
          <a:blip r:embed="rId2"/>
          <a:stretch>
            <a:fillRect/>
          </a:stretch>
        </p:blipFill>
        <p:spPr>
          <a:xfrm>
            <a:off x="643467" y="934467"/>
            <a:ext cx="10905066" cy="4989066"/>
          </a:xfrm>
          <a:prstGeom prst="rect">
            <a:avLst/>
          </a:prstGeom>
        </p:spPr>
      </p:pic>
    </p:spTree>
    <p:extLst>
      <p:ext uri="{BB962C8B-B14F-4D97-AF65-F5344CB8AC3E}">
        <p14:creationId xmlns:p14="http://schemas.microsoft.com/office/powerpoint/2010/main" val="3720913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 name="Picture 2" descr="A picture containing watch, clock&#10;&#10;Description automatically generated">
            <a:extLst>
              <a:ext uri="{FF2B5EF4-FFF2-40B4-BE49-F238E27FC236}">
                <a16:creationId xmlns:a16="http://schemas.microsoft.com/office/drawing/2014/main" id="{C4A596E7-F447-80B7-706B-788B23306075}"/>
              </a:ext>
            </a:extLst>
          </p:cNvPr>
          <p:cNvPicPr>
            <a:picLocks noChangeAspect="1"/>
          </p:cNvPicPr>
          <p:nvPr/>
        </p:nvPicPr>
        <p:blipFill>
          <a:blip r:embed="rId2"/>
          <a:stretch>
            <a:fillRect/>
          </a:stretch>
        </p:blipFill>
        <p:spPr>
          <a:xfrm>
            <a:off x="956919" y="757431"/>
            <a:ext cx="10278163" cy="3668833"/>
          </a:xfrm>
          <a:prstGeom prst="rect">
            <a:avLst/>
          </a:prstGeom>
        </p:spPr>
      </p:pic>
    </p:spTree>
    <p:extLst>
      <p:ext uri="{BB962C8B-B14F-4D97-AF65-F5344CB8AC3E}">
        <p14:creationId xmlns:p14="http://schemas.microsoft.com/office/powerpoint/2010/main" val="263336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 name="Picture 2" descr="Diagram&#10;&#10;Description automatically generated">
            <a:extLst>
              <a:ext uri="{FF2B5EF4-FFF2-40B4-BE49-F238E27FC236}">
                <a16:creationId xmlns:a16="http://schemas.microsoft.com/office/drawing/2014/main" id="{A7291732-FB8B-8269-F61E-6BBFEC78379D}"/>
              </a:ext>
            </a:extLst>
          </p:cNvPr>
          <p:cNvPicPr>
            <a:picLocks noChangeAspect="1"/>
          </p:cNvPicPr>
          <p:nvPr/>
        </p:nvPicPr>
        <p:blipFill>
          <a:blip r:embed="rId2"/>
          <a:stretch>
            <a:fillRect/>
          </a:stretch>
        </p:blipFill>
        <p:spPr>
          <a:xfrm>
            <a:off x="1263578" y="1503588"/>
            <a:ext cx="9664846" cy="3672641"/>
          </a:xfrm>
          <a:prstGeom prst="rect">
            <a:avLst/>
          </a:prstGeom>
        </p:spPr>
      </p:pic>
    </p:spTree>
    <p:extLst>
      <p:ext uri="{BB962C8B-B14F-4D97-AF65-F5344CB8AC3E}">
        <p14:creationId xmlns:p14="http://schemas.microsoft.com/office/powerpoint/2010/main" val="107824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Open Class (Mostly Content word)</a:t>
            </a:r>
          </a:p>
        </p:txBody>
      </p:sp>
      <p:sp>
        <p:nvSpPr>
          <p:cNvPr id="3" name="Content Placeholder 2"/>
          <p:cNvSpPr>
            <a:spLocks noGrp="1"/>
          </p:cNvSpPr>
          <p:nvPr>
            <p:ph idx="1"/>
          </p:nvPr>
        </p:nvSpPr>
        <p:spPr/>
        <p:txBody>
          <a:bodyPr/>
          <a:lstStyle/>
          <a:p>
            <a:r>
              <a:rPr lang="en-IN"/>
              <a:t>Called open class because we will keep on adding new words in the language example google,skype,photoshop</a:t>
            </a:r>
          </a:p>
          <a:p>
            <a:endParaRPr lang="en-IN"/>
          </a:p>
          <a:p>
            <a:r>
              <a:rPr lang="en-IN"/>
              <a:t>Noun,verbs,adjective,adverbs</a:t>
            </a:r>
          </a:p>
          <a:p>
            <a:endParaRPr lang="en-IN"/>
          </a:p>
          <a:p>
            <a:r>
              <a:rPr lang="en-IN"/>
              <a:t>Mostly content bearing –they refer to objects,actions,and features in the world </a:t>
            </a:r>
          </a:p>
          <a:p>
            <a:pPr marL="0" indent="0">
              <a:buNone/>
            </a:pPr>
            <a:endParaRPr lang="en-IN"/>
          </a:p>
          <a:p>
            <a:endParaRPr lang="en-IN"/>
          </a:p>
        </p:txBody>
      </p:sp>
    </p:spTree>
    <p:extLst>
      <p:ext uri="{BB962C8B-B14F-4D97-AF65-F5344CB8AC3E}">
        <p14:creationId xmlns:p14="http://schemas.microsoft.com/office/powerpoint/2010/main" val="3780726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3617AAE6-5719-BC96-95CE-FA3BB143CAA9}"/>
              </a:ext>
            </a:extLst>
          </p:cNvPr>
          <p:cNvPicPr>
            <a:picLocks noChangeAspect="1"/>
          </p:cNvPicPr>
          <p:nvPr/>
        </p:nvPicPr>
        <p:blipFill>
          <a:blip r:embed="rId2"/>
          <a:stretch>
            <a:fillRect/>
          </a:stretch>
        </p:blipFill>
        <p:spPr>
          <a:xfrm>
            <a:off x="663498" y="861223"/>
            <a:ext cx="9879980" cy="4252749"/>
          </a:xfrm>
          <a:prstGeom prst="rect">
            <a:avLst/>
          </a:prstGeom>
        </p:spPr>
      </p:pic>
      <p:sp>
        <p:nvSpPr>
          <p:cNvPr id="3" name="TextBox 2">
            <a:extLst>
              <a:ext uri="{FF2B5EF4-FFF2-40B4-BE49-F238E27FC236}">
                <a16:creationId xmlns:a16="http://schemas.microsoft.com/office/drawing/2014/main" id="{EFA70A9E-EF18-6759-B9F2-19CB453D46A3}"/>
              </a:ext>
            </a:extLst>
          </p:cNvPr>
          <p:cNvSpPr txBox="1"/>
          <p:nvPr/>
        </p:nvSpPr>
        <p:spPr>
          <a:xfrm>
            <a:off x="739781" y="4789786"/>
            <a:ext cx="932064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rgbClr val="FF0000"/>
                </a:solidFill>
                <a:cs typeface="Calibri"/>
              </a:rPr>
              <a:t>For every possible state we require the highest probability path that ends in that state .</a:t>
            </a:r>
          </a:p>
          <a:p>
            <a:endParaRPr lang="en-US" sz="2400" b="1" i="1" dirty="0">
              <a:solidFill>
                <a:srgbClr val="FF0000"/>
              </a:solidFill>
              <a:cs typeface="Calibri"/>
            </a:endParaRPr>
          </a:p>
          <a:p>
            <a:r>
              <a:rPr lang="en-US" sz="2400" b="1" i="1" dirty="0">
                <a:solidFill>
                  <a:srgbClr val="FF0000"/>
                </a:solidFill>
                <a:cs typeface="Calibri"/>
              </a:rPr>
              <a:t>This is known as Viterbi HMM Algorithm </a:t>
            </a:r>
          </a:p>
        </p:txBody>
      </p:sp>
    </p:spTree>
    <p:extLst>
      <p:ext uri="{BB962C8B-B14F-4D97-AF65-F5344CB8AC3E}">
        <p14:creationId xmlns:p14="http://schemas.microsoft.com/office/powerpoint/2010/main" val="2881031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B2474FC-8CC6-461A-C50B-669F93A4315D}"/>
              </a:ext>
            </a:extLst>
          </p:cNvPr>
          <p:cNvPicPr>
            <a:picLocks noChangeAspect="1"/>
          </p:cNvPicPr>
          <p:nvPr/>
        </p:nvPicPr>
        <p:blipFill>
          <a:blip r:embed="rId2"/>
          <a:stretch>
            <a:fillRect/>
          </a:stretch>
        </p:blipFill>
        <p:spPr>
          <a:xfrm>
            <a:off x="161693" y="222608"/>
            <a:ext cx="2743200" cy="595563"/>
          </a:xfrm>
          <a:prstGeom prst="rect">
            <a:avLst/>
          </a:prstGeom>
        </p:spPr>
      </p:pic>
      <p:pic>
        <p:nvPicPr>
          <p:cNvPr id="3" name="Picture 3" descr="Diagram, schematic&#10;&#10;Description automatically generated">
            <a:extLst>
              <a:ext uri="{FF2B5EF4-FFF2-40B4-BE49-F238E27FC236}">
                <a16:creationId xmlns:a16="http://schemas.microsoft.com/office/drawing/2014/main" id="{0BCBB22A-0E42-8E89-FD1B-033E0C1B9275}"/>
              </a:ext>
            </a:extLst>
          </p:cNvPr>
          <p:cNvPicPr>
            <a:picLocks noChangeAspect="1"/>
          </p:cNvPicPr>
          <p:nvPr/>
        </p:nvPicPr>
        <p:blipFill>
          <a:blip r:embed="rId3"/>
          <a:stretch>
            <a:fillRect/>
          </a:stretch>
        </p:blipFill>
        <p:spPr>
          <a:xfrm>
            <a:off x="375424" y="1362703"/>
            <a:ext cx="9675541" cy="3937450"/>
          </a:xfrm>
          <a:prstGeom prst="rect">
            <a:avLst/>
          </a:prstGeom>
        </p:spPr>
      </p:pic>
    </p:spTree>
    <p:extLst>
      <p:ext uri="{BB962C8B-B14F-4D97-AF65-F5344CB8AC3E}">
        <p14:creationId xmlns:p14="http://schemas.microsoft.com/office/powerpoint/2010/main" val="3754447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9F43C35-C6A0-6F69-53B3-2A371DA7E345}"/>
              </a:ext>
            </a:extLst>
          </p:cNvPr>
          <p:cNvPicPr>
            <a:picLocks noChangeAspect="1"/>
          </p:cNvPicPr>
          <p:nvPr/>
        </p:nvPicPr>
        <p:blipFill>
          <a:blip r:embed="rId2"/>
          <a:stretch>
            <a:fillRect/>
          </a:stretch>
        </p:blipFill>
        <p:spPr>
          <a:xfrm>
            <a:off x="75852" y="1490314"/>
            <a:ext cx="4290199" cy="3663640"/>
          </a:xfrm>
          <a:prstGeom prst="rect">
            <a:avLst/>
          </a:prstGeom>
        </p:spPr>
      </p:pic>
      <p:sp>
        <p:nvSpPr>
          <p:cNvPr id="3" name="TextBox 2">
            <a:extLst>
              <a:ext uri="{FF2B5EF4-FFF2-40B4-BE49-F238E27FC236}">
                <a16:creationId xmlns:a16="http://schemas.microsoft.com/office/drawing/2014/main" id="{3B414A10-07F5-E142-5EE6-BF8D232F62D8}"/>
              </a:ext>
            </a:extLst>
          </p:cNvPr>
          <p:cNvSpPr txBox="1"/>
          <p:nvPr/>
        </p:nvSpPr>
        <p:spPr>
          <a:xfrm>
            <a:off x="75270" y="267629"/>
            <a:ext cx="4808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Emission Probability Matrix </a:t>
            </a:r>
            <a:endParaRPr lang="en-US" dirty="0">
              <a:cs typeface="Calibri" panose="020F0502020204030204"/>
            </a:endParaRPr>
          </a:p>
        </p:txBody>
      </p:sp>
      <p:sp>
        <p:nvSpPr>
          <p:cNvPr id="4" name="TextBox 3">
            <a:extLst>
              <a:ext uri="{FF2B5EF4-FFF2-40B4-BE49-F238E27FC236}">
                <a16:creationId xmlns:a16="http://schemas.microsoft.com/office/drawing/2014/main" id="{338249F1-E28F-4082-CFC0-28160AB607C2}"/>
              </a:ext>
            </a:extLst>
          </p:cNvPr>
          <p:cNvSpPr txBox="1"/>
          <p:nvPr/>
        </p:nvSpPr>
        <p:spPr>
          <a:xfrm>
            <a:off x="7016904" y="239751"/>
            <a:ext cx="48089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Transition  Probability Matrix </a:t>
            </a:r>
            <a:endParaRPr lang="en-US" dirty="0">
              <a:cs typeface="Calibri" panose="020F0502020204030204"/>
            </a:endParaRPr>
          </a:p>
        </p:txBody>
      </p:sp>
      <p:pic>
        <p:nvPicPr>
          <p:cNvPr id="5" name="Picture 5" descr="Calendar&#10;&#10;Description automatically generated">
            <a:extLst>
              <a:ext uri="{FF2B5EF4-FFF2-40B4-BE49-F238E27FC236}">
                <a16:creationId xmlns:a16="http://schemas.microsoft.com/office/drawing/2014/main" id="{2AEBE2B9-6A04-034E-13AC-DC888C6E5AC0}"/>
              </a:ext>
            </a:extLst>
          </p:cNvPr>
          <p:cNvPicPr>
            <a:picLocks noChangeAspect="1"/>
          </p:cNvPicPr>
          <p:nvPr/>
        </p:nvPicPr>
        <p:blipFill>
          <a:blip r:embed="rId3"/>
          <a:stretch>
            <a:fillRect/>
          </a:stretch>
        </p:blipFill>
        <p:spPr>
          <a:xfrm>
            <a:off x="7019693" y="1494075"/>
            <a:ext cx="4118517" cy="3674703"/>
          </a:xfrm>
          <a:prstGeom prst="rect">
            <a:avLst/>
          </a:prstGeom>
        </p:spPr>
      </p:pic>
    </p:spTree>
    <p:extLst>
      <p:ext uri="{BB962C8B-B14F-4D97-AF65-F5344CB8AC3E}">
        <p14:creationId xmlns:p14="http://schemas.microsoft.com/office/powerpoint/2010/main" val="117197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4A12C1B3-7369-8D4F-66A8-B961F871EA5C}"/>
              </a:ext>
            </a:extLst>
          </p:cNvPr>
          <p:cNvPicPr>
            <a:picLocks noChangeAspect="1"/>
          </p:cNvPicPr>
          <p:nvPr/>
        </p:nvPicPr>
        <p:blipFill>
          <a:blip r:embed="rId2"/>
          <a:stretch>
            <a:fillRect/>
          </a:stretch>
        </p:blipFill>
        <p:spPr>
          <a:xfrm>
            <a:off x="764836" y="643467"/>
            <a:ext cx="10662327" cy="5571066"/>
          </a:xfrm>
          <a:prstGeom prst="rect">
            <a:avLst/>
          </a:prstGeom>
        </p:spPr>
      </p:pic>
    </p:spTree>
    <p:extLst>
      <p:ext uri="{BB962C8B-B14F-4D97-AF65-F5344CB8AC3E}">
        <p14:creationId xmlns:p14="http://schemas.microsoft.com/office/powerpoint/2010/main" val="79951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3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ubble chart&#10;&#10;Description automatically generated">
            <a:extLst>
              <a:ext uri="{FF2B5EF4-FFF2-40B4-BE49-F238E27FC236}">
                <a16:creationId xmlns:a16="http://schemas.microsoft.com/office/drawing/2014/main" id="{DA65A89D-8F71-529F-C118-7984D294F709}"/>
              </a:ext>
            </a:extLst>
          </p:cNvPr>
          <p:cNvPicPr>
            <a:picLocks noChangeAspect="1"/>
          </p:cNvPicPr>
          <p:nvPr/>
        </p:nvPicPr>
        <p:blipFill>
          <a:blip r:embed="rId2"/>
          <a:stretch>
            <a:fillRect/>
          </a:stretch>
        </p:blipFill>
        <p:spPr>
          <a:xfrm>
            <a:off x="1187572" y="643467"/>
            <a:ext cx="9816855" cy="5571066"/>
          </a:xfrm>
          <a:prstGeom prst="rect">
            <a:avLst/>
          </a:prstGeom>
        </p:spPr>
      </p:pic>
    </p:spTree>
    <p:extLst>
      <p:ext uri="{BB962C8B-B14F-4D97-AF65-F5344CB8AC3E}">
        <p14:creationId xmlns:p14="http://schemas.microsoft.com/office/powerpoint/2010/main" val="3168035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3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54418B42-1BE6-D322-BCB5-A62D1AB66252}"/>
              </a:ext>
            </a:extLst>
          </p:cNvPr>
          <p:cNvPicPr>
            <a:picLocks noChangeAspect="1"/>
          </p:cNvPicPr>
          <p:nvPr/>
        </p:nvPicPr>
        <p:blipFill>
          <a:blip r:embed="rId2"/>
          <a:stretch>
            <a:fillRect/>
          </a:stretch>
        </p:blipFill>
        <p:spPr>
          <a:xfrm>
            <a:off x="1529551" y="643467"/>
            <a:ext cx="9132897" cy="5571066"/>
          </a:xfrm>
          <a:prstGeom prst="rect">
            <a:avLst/>
          </a:prstGeom>
        </p:spPr>
      </p:pic>
    </p:spTree>
    <p:extLst>
      <p:ext uri="{BB962C8B-B14F-4D97-AF65-F5344CB8AC3E}">
        <p14:creationId xmlns:p14="http://schemas.microsoft.com/office/powerpoint/2010/main" val="2713717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3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diagram&#10;&#10;Description automatically generated">
            <a:extLst>
              <a:ext uri="{FF2B5EF4-FFF2-40B4-BE49-F238E27FC236}">
                <a16:creationId xmlns:a16="http://schemas.microsoft.com/office/drawing/2014/main" id="{1839506D-1054-FD2E-12B2-93E6E7A08331}"/>
              </a:ext>
            </a:extLst>
          </p:cNvPr>
          <p:cNvPicPr>
            <a:picLocks noChangeAspect="1"/>
          </p:cNvPicPr>
          <p:nvPr/>
        </p:nvPicPr>
        <p:blipFill>
          <a:blip r:embed="rId2"/>
          <a:stretch>
            <a:fillRect/>
          </a:stretch>
        </p:blipFill>
        <p:spPr>
          <a:xfrm>
            <a:off x="1008268" y="643467"/>
            <a:ext cx="10175464" cy="5571066"/>
          </a:xfrm>
          <a:prstGeom prst="rect">
            <a:avLst/>
          </a:prstGeom>
        </p:spPr>
      </p:pic>
    </p:spTree>
    <p:extLst>
      <p:ext uri="{BB962C8B-B14F-4D97-AF65-F5344CB8AC3E}">
        <p14:creationId xmlns:p14="http://schemas.microsoft.com/office/powerpoint/2010/main" val="1092239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4F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6A47DE66-D3AE-8C9F-4525-2E6744EBF642}"/>
              </a:ext>
            </a:extLst>
          </p:cNvPr>
          <p:cNvPicPr>
            <a:picLocks noChangeAspect="1"/>
          </p:cNvPicPr>
          <p:nvPr/>
        </p:nvPicPr>
        <p:blipFill>
          <a:blip r:embed="rId2"/>
          <a:stretch>
            <a:fillRect/>
          </a:stretch>
        </p:blipFill>
        <p:spPr>
          <a:xfrm>
            <a:off x="1313969" y="643467"/>
            <a:ext cx="9564061" cy="5571066"/>
          </a:xfrm>
          <a:prstGeom prst="rect">
            <a:avLst/>
          </a:prstGeom>
        </p:spPr>
      </p:pic>
    </p:spTree>
    <p:extLst>
      <p:ext uri="{BB962C8B-B14F-4D97-AF65-F5344CB8AC3E}">
        <p14:creationId xmlns:p14="http://schemas.microsoft.com/office/powerpoint/2010/main" val="3621051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4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DB81B71B-CDFB-198D-F79C-0D083DB2CC6D}"/>
              </a:ext>
            </a:extLst>
          </p:cNvPr>
          <p:cNvPicPr>
            <a:picLocks noChangeAspect="1"/>
          </p:cNvPicPr>
          <p:nvPr/>
        </p:nvPicPr>
        <p:blipFill>
          <a:blip r:embed="rId2"/>
          <a:stretch>
            <a:fillRect/>
          </a:stretch>
        </p:blipFill>
        <p:spPr>
          <a:xfrm>
            <a:off x="1251595" y="643467"/>
            <a:ext cx="9688809" cy="5571066"/>
          </a:xfrm>
          <a:prstGeom prst="rect">
            <a:avLst/>
          </a:prstGeom>
        </p:spPr>
      </p:pic>
    </p:spTree>
    <p:extLst>
      <p:ext uri="{BB962C8B-B14F-4D97-AF65-F5344CB8AC3E}">
        <p14:creationId xmlns:p14="http://schemas.microsoft.com/office/powerpoint/2010/main" val="1669884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3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0AEE025D-5999-0382-0119-C0E131EF171E}"/>
              </a:ext>
            </a:extLst>
          </p:cNvPr>
          <p:cNvPicPr>
            <a:picLocks noChangeAspect="1"/>
          </p:cNvPicPr>
          <p:nvPr/>
        </p:nvPicPr>
        <p:blipFill>
          <a:blip r:embed="rId2"/>
          <a:stretch>
            <a:fillRect/>
          </a:stretch>
        </p:blipFill>
        <p:spPr>
          <a:xfrm>
            <a:off x="1453445" y="643467"/>
            <a:ext cx="9285110" cy="5571066"/>
          </a:xfrm>
          <a:prstGeom prst="rect">
            <a:avLst/>
          </a:prstGeom>
        </p:spPr>
      </p:pic>
    </p:spTree>
    <p:extLst>
      <p:ext uri="{BB962C8B-B14F-4D97-AF65-F5344CB8AC3E}">
        <p14:creationId xmlns:p14="http://schemas.microsoft.com/office/powerpoint/2010/main" val="3434345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Close class (function words)</a:t>
            </a:r>
            <a:br>
              <a:rPr lang="en-IN"/>
            </a:br>
            <a:endParaRPr lang="en-IN"/>
          </a:p>
        </p:txBody>
      </p:sp>
      <p:sp>
        <p:nvSpPr>
          <p:cNvPr id="3" name="Content Placeholder 2"/>
          <p:cNvSpPr>
            <a:spLocks noGrp="1"/>
          </p:cNvSpPr>
          <p:nvPr>
            <p:ph idx="1"/>
          </p:nvPr>
        </p:nvSpPr>
        <p:spPr/>
        <p:txBody>
          <a:bodyPr/>
          <a:lstStyle/>
          <a:p>
            <a:r>
              <a:rPr lang="en-IN"/>
              <a:t>Pronoun, determiner, prepositions, connectives</a:t>
            </a:r>
          </a:p>
          <a:p>
            <a:endParaRPr lang="en-IN"/>
          </a:p>
          <a:p>
            <a:r>
              <a:rPr lang="en-IN"/>
              <a:t>Limited in number </a:t>
            </a:r>
          </a:p>
          <a:p>
            <a:endParaRPr lang="en-IN"/>
          </a:p>
          <a:p>
            <a:r>
              <a:rPr lang="en-IN"/>
              <a:t>Used to tie the concepts of the sentences together we user these closed words </a:t>
            </a:r>
          </a:p>
        </p:txBody>
      </p:sp>
    </p:spTree>
    <p:extLst>
      <p:ext uri="{BB962C8B-B14F-4D97-AF65-F5344CB8AC3E}">
        <p14:creationId xmlns:p14="http://schemas.microsoft.com/office/powerpoint/2010/main" val="2997737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3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3347EDC3-4F37-BC43-27BE-30D0F18AFEC8}"/>
              </a:ext>
            </a:extLst>
          </p:cNvPr>
          <p:cNvPicPr>
            <a:picLocks noChangeAspect="1"/>
          </p:cNvPicPr>
          <p:nvPr/>
        </p:nvPicPr>
        <p:blipFill>
          <a:blip r:embed="rId2"/>
          <a:stretch>
            <a:fillRect/>
          </a:stretch>
        </p:blipFill>
        <p:spPr>
          <a:xfrm>
            <a:off x="1008268" y="643467"/>
            <a:ext cx="10175464" cy="5571066"/>
          </a:xfrm>
          <a:prstGeom prst="rect">
            <a:avLst/>
          </a:prstGeom>
        </p:spPr>
      </p:pic>
    </p:spTree>
    <p:extLst>
      <p:ext uri="{BB962C8B-B14F-4D97-AF65-F5344CB8AC3E}">
        <p14:creationId xmlns:p14="http://schemas.microsoft.com/office/powerpoint/2010/main" val="10532903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3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47E73CA4-11B4-B672-8816-71C452BE65ED}"/>
              </a:ext>
            </a:extLst>
          </p:cNvPr>
          <p:cNvPicPr>
            <a:picLocks noChangeAspect="1"/>
          </p:cNvPicPr>
          <p:nvPr/>
        </p:nvPicPr>
        <p:blipFill>
          <a:blip r:embed="rId2"/>
          <a:stretch>
            <a:fillRect/>
          </a:stretch>
        </p:blipFill>
        <p:spPr>
          <a:xfrm>
            <a:off x="739207" y="643467"/>
            <a:ext cx="10713586" cy="3954140"/>
          </a:xfrm>
          <a:prstGeom prst="rect">
            <a:avLst/>
          </a:prstGeom>
        </p:spPr>
      </p:pic>
    </p:spTree>
    <p:extLst>
      <p:ext uri="{BB962C8B-B14F-4D97-AF65-F5344CB8AC3E}">
        <p14:creationId xmlns:p14="http://schemas.microsoft.com/office/powerpoint/2010/main" val="10326629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3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chart&#10;&#10;Description automatically generated">
            <a:extLst>
              <a:ext uri="{FF2B5EF4-FFF2-40B4-BE49-F238E27FC236}">
                <a16:creationId xmlns:a16="http://schemas.microsoft.com/office/drawing/2014/main" id="{E9230352-FE03-0DD7-6635-73A8CF53781D}"/>
              </a:ext>
            </a:extLst>
          </p:cNvPr>
          <p:cNvPicPr>
            <a:picLocks noChangeAspect="1"/>
          </p:cNvPicPr>
          <p:nvPr/>
        </p:nvPicPr>
        <p:blipFill>
          <a:blip r:embed="rId2"/>
          <a:stretch>
            <a:fillRect/>
          </a:stretch>
        </p:blipFill>
        <p:spPr>
          <a:xfrm>
            <a:off x="790222" y="643467"/>
            <a:ext cx="10611555" cy="5571066"/>
          </a:xfrm>
          <a:prstGeom prst="rect">
            <a:avLst/>
          </a:prstGeom>
        </p:spPr>
      </p:pic>
    </p:spTree>
    <p:extLst>
      <p:ext uri="{BB962C8B-B14F-4D97-AF65-F5344CB8AC3E}">
        <p14:creationId xmlns:p14="http://schemas.microsoft.com/office/powerpoint/2010/main" val="4230751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1B666-A5AD-B2E0-95B0-652B1053EC16}"/>
              </a:ext>
            </a:extLst>
          </p:cNvPr>
          <p:cNvSpPr txBox="1"/>
          <p:nvPr/>
        </p:nvSpPr>
        <p:spPr>
          <a:xfrm>
            <a:off x="553843" y="512955"/>
            <a:ext cx="11017404" cy="47089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cs typeface="Calibri"/>
              </a:rPr>
              <a:t>We keep the edge which gives us a high value and remembering the edge which gives us a highest value .</a:t>
            </a:r>
          </a:p>
          <a:p>
            <a:endParaRPr lang="en-US" sz="2000" b="1" dirty="0">
              <a:cs typeface="Calibri"/>
            </a:endParaRPr>
          </a:p>
          <a:p>
            <a:endParaRPr lang="en-US" sz="2000" b="1" dirty="0">
              <a:cs typeface="Calibri"/>
            </a:endParaRPr>
          </a:p>
          <a:p>
            <a:endParaRPr lang="en-US" sz="2000" b="1" dirty="0">
              <a:cs typeface="Calibri"/>
            </a:endParaRPr>
          </a:p>
          <a:p>
            <a:r>
              <a:rPr lang="en-US" sz="2000" b="1" dirty="0">
                <a:cs typeface="Calibri"/>
              </a:rPr>
              <a:t> We have all the probabilities and edges which gives those probabilities.</a:t>
            </a:r>
          </a:p>
          <a:p>
            <a:endParaRPr lang="en-US" sz="2000" b="1" dirty="0">
              <a:cs typeface="Calibri"/>
            </a:endParaRPr>
          </a:p>
          <a:p>
            <a:endParaRPr lang="en-US" sz="2000" b="1" dirty="0">
              <a:cs typeface="Calibri"/>
            </a:endParaRPr>
          </a:p>
          <a:p>
            <a:endParaRPr lang="en-US" sz="2000" b="1" dirty="0">
              <a:cs typeface="Calibri"/>
            </a:endParaRPr>
          </a:p>
          <a:p>
            <a:r>
              <a:rPr lang="en-US" sz="2000" b="1" dirty="0">
                <a:cs typeface="Calibri"/>
              </a:rPr>
              <a:t>To get the optimal path, we start from end and trace backwards </a:t>
            </a:r>
          </a:p>
          <a:p>
            <a:endParaRPr lang="en-US" sz="2000" b="1" dirty="0">
              <a:cs typeface="Calibri"/>
            </a:endParaRPr>
          </a:p>
          <a:p>
            <a:endParaRPr lang="en-US" sz="2000" b="1" dirty="0">
              <a:cs typeface="Calibri"/>
            </a:endParaRPr>
          </a:p>
          <a:p>
            <a:endParaRPr lang="en-US" sz="2000" b="1" dirty="0">
              <a:cs typeface="Calibri"/>
            </a:endParaRPr>
          </a:p>
          <a:p>
            <a:endParaRPr lang="en-US" sz="2000" b="1" dirty="0">
              <a:cs typeface="Calibri"/>
            </a:endParaRPr>
          </a:p>
          <a:p>
            <a:r>
              <a:rPr lang="en-US" sz="2000" b="1" dirty="0">
                <a:cs typeface="Calibri"/>
              </a:rPr>
              <a:t>Each state has only one incoming edge ,this will give us optimal path with highest probabilities .</a:t>
            </a:r>
          </a:p>
        </p:txBody>
      </p:sp>
    </p:spTree>
    <p:extLst>
      <p:ext uri="{BB962C8B-B14F-4D97-AF65-F5344CB8AC3E}">
        <p14:creationId xmlns:p14="http://schemas.microsoft.com/office/powerpoint/2010/main" val="384117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a16="http://schemas.microsoft.com/office/drawing/2014/main" id="{B35CB269-04E4-2766-5C5F-DD993F27D20B}"/>
              </a:ext>
            </a:extLst>
          </p:cNvPr>
          <p:cNvPicPr>
            <a:picLocks noChangeAspect="1"/>
          </p:cNvPicPr>
          <p:nvPr/>
        </p:nvPicPr>
        <p:blipFill>
          <a:blip r:embed="rId2"/>
          <a:stretch>
            <a:fillRect/>
          </a:stretch>
        </p:blipFill>
        <p:spPr>
          <a:xfrm>
            <a:off x="643467" y="1588770"/>
            <a:ext cx="10905066" cy="3680458"/>
          </a:xfrm>
          <a:prstGeom prst="rect">
            <a:avLst/>
          </a:prstGeom>
        </p:spPr>
      </p:pic>
    </p:spTree>
    <p:extLst>
      <p:ext uri="{BB962C8B-B14F-4D97-AF65-F5344CB8AC3E}">
        <p14:creationId xmlns:p14="http://schemas.microsoft.com/office/powerpoint/2010/main" val="3759315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F3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C6B9ACA7-8412-9C6D-356F-75422E9E5E34}"/>
              </a:ext>
            </a:extLst>
          </p:cNvPr>
          <p:cNvPicPr>
            <a:picLocks noChangeAspect="1"/>
          </p:cNvPicPr>
          <p:nvPr/>
        </p:nvPicPr>
        <p:blipFill>
          <a:blip r:embed="rId2"/>
          <a:stretch>
            <a:fillRect/>
          </a:stretch>
        </p:blipFill>
        <p:spPr>
          <a:xfrm>
            <a:off x="-28339" y="-44192"/>
            <a:ext cx="11607481" cy="5152896"/>
          </a:xfrm>
          <a:prstGeom prst="rect">
            <a:avLst/>
          </a:prstGeom>
        </p:spPr>
      </p:pic>
      <p:sp>
        <p:nvSpPr>
          <p:cNvPr id="4" name="TextBox 3">
            <a:extLst>
              <a:ext uri="{FF2B5EF4-FFF2-40B4-BE49-F238E27FC236}">
                <a16:creationId xmlns:a16="http://schemas.microsoft.com/office/drawing/2014/main" id="{81F840F5-7623-3A00-196A-6B1D4D101CEF}"/>
              </a:ext>
            </a:extLst>
          </p:cNvPr>
          <p:cNvSpPr txBox="1"/>
          <p:nvPr/>
        </p:nvSpPr>
        <p:spPr>
          <a:xfrm>
            <a:off x="4298794" y="1982128"/>
            <a:ext cx="3955895" cy="209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6584726-93DC-3867-5024-BC9AE74F6CF3}"/>
                  </a:ext>
                </a:extLst>
              </p14:cNvPr>
              <p14:cNvContentPartPr/>
              <p14:nvPr/>
            </p14:nvContentPartPr>
            <p14:xfrm>
              <a:off x="5971710" y="1867248"/>
              <a:ext cx="8363" cy="8363"/>
            </p14:xfrm>
          </p:contentPart>
        </mc:Choice>
        <mc:Fallback xmlns="">
          <p:pic>
            <p:nvPicPr>
              <p:cNvPr id="8" name="Ink 7">
                <a:extLst>
                  <a:ext uri="{FF2B5EF4-FFF2-40B4-BE49-F238E27FC236}">
                    <a16:creationId xmlns:a16="http://schemas.microsoft.com/office/drawing/2014/main" id="{96584726-93DC-3867-5024-BC9AE74F6CF3}"/>
                  </a:ext>
                </a:extLst>
              </p:cNvPr>
              <p:cNvPicPr/>
              <p:nvPr/>
            </p:nvPicPr>
            <p:blipFill>
              <a:blip r:embed="rId4"/>
              <a:stretch>
                <a:fillRect/>
              </a:stretch>
            </p:blipFill>
            <p:spPr>
              <a:xfrm>
                <a:off x="5553560" y="1457461"/>
                <a:ext cx="836300" cy="8363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C1CE403-AAF7-ABA0-A4BA-F815B8E8E580}"/>
                  </a:ext>
                </a:extLst>
              </p14:cNvPr>
              <p14:cNvContentPartPr/>
              <p14:nvPr/>
            </p14:nvContentPartPr>
            <p14:xfrm>
              <a:off x="1800055" y="6652981"/>
              <a:ext cx="27118" cy="19428"/>
            </p14:xfrm>
          </p:contentPart>
        </mc:Choice>
        <mc:Fallback xmlns="">
          <p:pic>
            <p:nvPicPr>
              <p:cNvPr id="10" name="Ink 9">
                <a:extLst>
                  <a:ext uri="{FF2B5EF4-FFF2-40B4-BE49-F238E27FC236}">
                    <a16:creationId xmlns:a16="http://schemas.microsoft.com/office/drawing/2014/main" id="{BC1CE403-AAF7-ABA0-A4BA-F815B8E8E580}"/>
                  </a:ext>
                </a:extLst>
              </p:cNvPr>
              <p:cNvPicPr/>
              <p:nvPr/>
            </p:nvPicPr>
            <p:blipFill>
              <a:blip r:embed="rId6"/>
              <a:stretch>
                <a:fillRect/>
              </a:stretch>
            </p:blipFill>
            <p:spPr>
              <a:xfrm>
                <a:off x="1782571" y="6635672"/>
                <a:ext cx="62443" cy="54398"/>
              </a:xfrm>
              <a:prstGeom prst="rect">
                <a:avLst/>
              </a:prstGeom>
            </p:spPr>
          </p:pic>
        </mc:Fallback>
      </mc:AlternateContent>
      <p:pic>
        <p:nvPicPr>
          <p:cNvPr id="11" name="Picture 11" descr="Text&#10;&#10;Description automatically generated">
            <a:extLst>
              <a:ext uri="{FF2B5EF4-FFF2-40B4-BE49-F238E27FC236}">
                <a16:creationId xmlns:a16="http://schemas.microsoft.com/office/drawing/2014/main" id="{FDB4183A-B8DE-884D-5749-B109BE778415}"/>
              </a:ext>
            </a:extLst>
          </p:cNvPr>
          <p:cNvPicPr>
            <a:picLocks noChangeAspect="1"/>
          </p:cNvPicPr>
          <p:nvPr/>
        </p:nvPicPr>
        <p:blipFill>
          <a:blip r:embed="rId7"/>
          <a:stretch>
            <a:fillRect/>
          </a:stretch>
        </p:blipFill>
        <p:spPr>
          <a:xfrm>
            <a:off x="-24161" y="5113246"/>
            <a:ext cx="11654882" cy="1742483"/>
          </a:xfrm>
          <a:prstGeom prst="rect">
            <a:avLst/>
          </a:prstGeom>
        </p:spPr>
      </p:pic>
    </p:spTree>
    <p:extLst>
      <p:ext uri="{BB962C8B-B14F-4D97-AF65-F5344CB8AC3E}">
        <p14:creationId xmlns:p14="http://schemas.microsoft.com/office/powerpoint/2010/main" val="167145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POS tags: level of Details </a:t>
            </a:r>
          </a:p>
        </p:txBody>
      </p:sp>
      <p:sp>
        <p:nvSpPr>
          <p:cNvPr id="3" name="Content Placeholder 2"/>
          <p:cNvSpPr>
            <a:spLocks noGrp="1"/>
          </p:cNvSpPr>
          <p:nvPr>
            <p:ph idx="1"/>
          </p:nvPr>
        </p:nvSpPr>
        <p:spPr/>
        <p:txBody>
          <a:bodyPr/>
          <a:lstStyle/>
          <a:p>
            <a:r>
              <a:rPr lang="en-IN"/>
              <a:t>How much detail we want to specify the particular category</a:t>
            </a:r>
          </a:p>
          <a:p>
            <a:endParaRPr lang="en-IN"/>
          </a:p>
          <a:p>
            <a:pPr marL="0" indent="0" algn="ctr">
              <a:buNone/>
            </a:pPr>
            <a:r>
              <a:rPr lang="en-IN" b="1">
                <a:solidFill>
                  <a:srgbClr val="C00000"/>
                </a:solidFill>
              </a:rPr>
              <a:t>Level of details of POS Tag</a:t>
            </a:r>
          </a:p>
          <a:p>
            <a:endParaRPr lang="en-IN"/>
          </a:p>
          <a:p>
            <a:pPr marL="0" indent="0">
              <a:buNone/>
            </a:pPr>
            <a:r>
              <a:rPr lang="en-IN" b="1"/>
              <a:t>                          </a:t>
            </a:r>
            <a:r>
              <a:rPr lang="en-IN" b="1">
                <a:solidFill>
                  <a:schemeClr val="accent4"/>
                </a:solidFill>
              </a:rPr>
              <a:t>Coarse grained                          Fine grained </a:t>
            </a:r>
          </a:p>
          <a:p>
            <a:endParaRPr lang="en-IN"/>
          </a:p>
          <a:p>
            <a:r>
              <a:rPr lang="en-IN"/>
              <a:t>Decision in dependent on the application  </a:t>
            </a:r>
          </a:p>
        </p:txBody>
      </p:sp>
      <p:cxnSp>
        <p:nvCxnSpPr>
          <p:cNvPr id="5" name="Straight Arrow Connector 4"/>
          <p:cNvCxnSpPr/>
          <p:nvPr/>
        </p:nvCxnSpPr>
        <p:spPr>
          <a:xfrm flipH="1">
            <a:off x="4580313" y="3241963"/>
            <a:ext cx="1088969" cy="6151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6677893" y="3241963"/>
            <a:ext cx="1460267" cy="6151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2819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86616D1B2B5D4EACF4EB6E2954224C" ma:contentTypeVersion="2" ma:contentTypeDescription="Create a new document." ma:contentTypeScope="" ma:versionID="5a88e146a983b1d38362edfdcab8f0ec">
  <xsd:schema xmlns:xsd="http://www.w3.org/2001/XMLSchema" xmlns:xs="http://www.w3.org/2001/XMLSchema" xmlns:p="http://schemas.microsoft.com/office/2006/metadata/properties" xmlns:ns2="7cf577e1-93f0-4b20-915c-ed64a841f63e" targetNamespace="http://schemas.microsoft.com/office/2006/metadata/properties" ma:root="true" ma:fieldsID="16ce83775638b187892c11bb27775f47" ns2:_="">
    <xsd:import namespace="7cf577e1-93f0-4b20-915c-ed64a841f6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f577e1-93f0-4b20-915c-ed64a841f6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03B4D1-3573-4D1D-8BF2-FF2DE5C9DA3D}"/>
</file>

<file path=customXml/itemProps2.xml><?xml version="1.0" encoding="utf-8"?>
<ds:datastoreItem xmlns:ds="http://schemas.openxmlformats.org/officeDocument/2006/customXml" ds:itemID="{C33C1639-1F24-4781-B95D-C324E2137A0A}"/>
</file>

<file path=customXml/itemProps3.xml><?xml version="1.0" encoding="utf-8"?>
<ds:datastoreItem xmlns:ds="http://schemas.openxmlformats.org/officeDocument/2006/customXml" ds:itemID="{38C4C9B8-C91C-4809-88FC-5ADBA2F6EFF6}"/>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85</Slides>
  <Notes>9</Notes>
  <HiddenSlides>0</HiddenSlide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Syntax Analysis</vt:lpstr>
      <vt:lpstr>Steps in NLP</vt:lpstr>
      <vt:lpstr>Tagging </vt:lpstr>
      <vt:lpstr> Part-of-Speech (PoS) tagging</vt:lpstr>
      <vt:lpstr>POS Tagging Example </vt:lpstr>
      <vt:lpstr>Categories of Parts of Speech </vt:lpstr>
      <vt:lpstr>Open Class (Mostly Content word)</vt:lpstr>
      <vt:lpstr>Close class (function words) </vt:lpstr>
      <vt:lpstr>POS tags: level of Details </vt:lpstr>
      <vt:lpstr>Coarse Grained(Small Tag Set) </vt:lpstr>
      <vt:lpstr>Fines grained (Large Tag set)</vt:lpstr>
      <vt:lpstr>POS TAG / Word Classes</vt:lpstr>
      <vt:lpstr>Part-of-speech tagging</vt:lpstr>
      <vt:lpstr>Part-of-speech tagging</vt:lpstr>
      <vt:lpstr>POS Tagging is disambiguation task</vt:lpstr>
      <vt:lpstr>Part-of-Speech Tag sets </vt:lpstr>
      <vt:lpstr>Penn Treebank Tagset</vt:lpstr>
      <vt:lpstr>POS Tagging Approaches</vt:lpstr>
      <vt:lpstr>POS Tagging Approaches</vt:lpstr>
      <vt:lpstr>Rule Based POS Tagging Approaches</vt:lpstr>
      <vt:lpstr>Rule-Based Tagging</vt:lpstr>
      <vt:lpstr>PowerPoint Presentation</vt:lpstr>
      <vt:lpstr>Apply Rules Eliminating Some POS</vt:lpstr>
      <vt:lpstr>Rule-Based Part-of-Speech Tagging: Example </vt:lpstr>
      <vt:lpstr>Rule Base Tagger </vt:lpstr>
      <vt:lpstr>Rule Base Tagger </vt:lpstr>
      <vt:lpstr>Example  </vt:lpstr>
      <vt:lpstr>Limitation of Rule based Approach </vt:lpstr>
      <vt:lpstr>Hidden Markov Model </vt:lpstr>
      <vt:lpstr>Markav Chain</vt:lpstr>
      <vt:lpstr>PowerPoint Presentation</vt:lpstr>
      <vt:lpstr>Markov Chain </vt:lpstr>
      <vt:lpstr>PowerPoint Presentation</vt:lpstr>
      <vt:lpstr>Markov chain is specified by the following components:</vt:lpstr>
      <vt:lpstr>The Hidden Markov Model</vt:lpstr>
      <vt:lpstr>A hidden Markov model</vt:lpstr>
      <vt:lpstr> HMM is specified by the following components </vt:lpstr>
      <vt:lpstr>A first-order hidden Markov model instantiates two simplifying assumptions.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Syntax Analysis</dc:title>
  <dc:creator>DJSCE Student</dc:creator>
  <cp:revision>305</cp:revision>
  <dcterms:created xsi:type="dcterms:W3CDTF">2023-01-24T04:25:24Z</dcterms:created>
  <dcterms:modified xsi:type="dcterms:W3CDTF">2023-03-23T04:49:43Z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0x0101007086616D1B2B5D4EACF4EB6E2954224C</vt:lpwstr>
  </property>
</Properties>
</file>